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26.xml.rels" ContentType="application/vnd.openxmlformats-package.relationships+xml"/>
  <Override PartName="/ppt/slideMasters/_rels/slideMaster20.xml.rels" ContentType="application/vnd.openxmlformats-package.relationships+xml"/>
  <Override PartName="/ppt/slideMasters/_rels/slideMaster18.xml.rels" ContentType="application/vnd.openxmlformats-package.relationships+xml"/>
  <Override PartName="/ppt/slideMasters/_rels/slideMaster7.xml.rels" ContentType="application/vnd.openxmlformats-package.relationships+xml"/>
  <Override PartName="/ppt/slideMasters/_rels/slideMaster1.xml.rels" ContentType="application/vnd.openxmlformats-package.relationships+xml"/>
  <Override PartName="/ppt/slideMasters/_rels/slideMaster12.xml.rels" ContentType="application/vnd.openxmlformats-package.relationships+xml"/>
  <Override PartName="/ppt/slideMasters/_rels/slideMaster31.xml.rels" ContentType="application/vnd.openxmlformats-package.relationships+xml"/>
  <Override PartName="/ppt/slideMasters/_rels/slideMaster29.xml.rels" ContentType="application/vnd.openxmlformats-package.relationships+xml"/>
  <Override PartName="/ppt/slideMasters/_rels/slideMaster17.xml.rels" ContentType="application/vnd.openxmlformats-package.relationships+xml"/>
  <Override PartName="/ppt/slideMasters/_rels/slideMaster6.xml.rels" ContentType="application/vnd.openxmlformats-package.relationships+xml"/>
  <Override PartName="/ppt/slideMasters/_rels/slideMaster30.xml.rels" ContentType="application/vnd.openxmlformats-package.relationships+xml"/>
  <Override PartName="/ppt/slideMasters/_rels/slideMaster28.xml.rels" ContentType="application/vnd.openxmlformats-package.relationships+xml"/>
  <Override PartName="/ppt/slideMasters/_rels/slideMaster19.xml.rels" ContentType="application/vnd.openxmlformats-package.relationships+xml"/>
  <Override PartName="/ppt/slideMasters/_rels/slideMaster21.xml.rels" ContentType="application/vnd.openxmlformats-package.relationships+xml"/>
  <Override PartName="/ppt/slideMasters/_rels/slideMaster22.xml.rels" ContentType="application/vnd.openxmlformats-package.relationships+xml"/>
  <Override PartName="/ppt/slideMasters/_rels/slideMaster23.xml.rels" ContentType="application/vnd.openxmlformats-package.relationships+xml"/>
  <Override PartName="/ppt/slideMasters/_rels/slideMaster24.xml.rels" ContentType="application/vnd.openxmlformats-package.relationships+xml"/>
  <Override PartName="/ppt/slideMasters/_rels/slideMaster25.xml.rels" ContentType="application/vnd.openxmlformats-package.relationships+xml"/>
  <Override PartName="/ppt/slideMasters/_rels/slideMaster32.xml.rels" ContentType="application/vnd.openxmlformats-package.relationships+xml"/>
  <Override PartName="/ppt/slideMasters/_rels/slideMaster33.xml.rels" ContentType="application/vnd.openxmlformats-package.relationships+xml"/>
  <Override PartName="/ppt/slideMasters/_rels/slideMaster4.xml.rels" ContentType="application/vnd.openxmlformats-package.relationships+xml"/>
  <Override PartName="/ppt/slideMasters/_rels/slideMaster15.xml.rels" ContentType="application/vnd.openxmlformats-package.relationships+xml"/>
  <Override PartName="/ppt/slideMasters/_rels/slideMaster10.xml.rels" ContentType="application/vnd.openxmlformats-package.relationships+xml"/>
  <Override PartName="/ppt/slideMasters/_rels/slideMaster34.xml.rels" ContentType="application/vnd.openxmlformats-package.relationships+xml"/>
  <Override PartName="/ppt/slideMasters/_rels/slideMaster5.xml.rels" ContentType="application/vnd.openxmlformats-package.relationships+xml"/>
  <Override PartName="/ppt/slideMasters/_rels/slideMaster16.xml.rels" ContentType="application/vnd.openxmlformats-package.relationships+xml"/>
  <Override PartName="/ppt/slideMasters/_rels/slideMaster11.xml.rels" ContentType="application/vnd.openxmlformats-package.relationships+xml"/>
  <Override PartName="/ppt/slideMasters/_rels/slideMaster35.xml.rels" ContentType="application/vnd.openxmlformats-package.relationships+xml"/>
  <Override PartName="/ppt/slideMasters/_rels/slideMaster3.xml.rels" ContentType="application/vnd.openxmlformats-package.relationships+xml"/>
  <Override PartName="/ppt/slideMasters/_rels/slideMaster14.xml.rels" ContentType="application/vnd.openxmlformats-package.relationships+xml"/>
  <Override PartName="/ppt/slideMasters/_rels/slideMaster2.xml.rels" ContentType="application/vnd.openxmlformats-package.relationships+xml"/>
  <Override PartName="/ppt/slideMasters/_rels/slideMaster13.xml.rels" ContentType="application/vnd.openxmlformats-package.relationships+xml"/>
  <Override PartName="/ppt/slideMasters/_rels/slideMaster27.xml.rels" ContentType="application/vnd.openxmlformats-package.relationships+xml"/>
  <Override PartName="/ppt/slideMasters/slideMaster25.xml" ContentType="application/vnd.openxmlformats-officedocument.presentationml.slideMaster+xml"/>
  <Override PartName="/ppt/slideMasters/slideMaster24.xml" ContentType="application/vnd.openxmlformats-officedocument.presentationml.slideMaster+xml"/>
  <Override PartName="/ppt/slideMasters/slideMaster23.xml" ContentType="application/vnd.openxmlformats-officedocument.presentationml.slideMaster+xml"/>
  <Override PartName="/ppt/slideMasters/slideMaster22.xml" ContentType="application/vnd.openxmlformats-officedocument.presentationml.slideMaster+xml"/>
  <Override PartName="/ppt/slideMasters/slideMaster21.xml" ContentType="application/vnd.openxmlformats-officedocument.presentationml.slideMaster+xml"/>
  <Override PartName="/ppt/slideMasters/slideMaster19.xml" ContentType="application/vnd.openxmlformats-officedocument.presentationml.slideMaster+xml"/>
  <Override PartName="/ppt/slideMasters/slideMaster29.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6.xml" ContentType="application/vnd.openxmlformats-officedocument.presentationml.slideMaster+xml"/>
  <Override PartName="/ppt/slideMasters/slideMaster12.xml" ContentType="application/vnd.openxmlformats-officedocument.presentationml.slideMaster+xml"/>
  <Override PartName="/ppt/slideMasters/slideMaster30.xml" ContentType="application/vnd.openxmlformats-officedocument.presentationml.slideMaster+xml"/>
  <Override PartName="/ppt/slideMasters/slideMaster3.xml" ContentType="application/vnd.openxmlformats-officedocument.presentationml.slideMaster+xml"/>
  <Override PartName="/ppt/slideMasters/slideMaster28.xml" ContentType="application/vnd.openxmlformats-officedocument.presentationml.slideMaster+xml"/>
  <Override PartName="/ppt/slideMasters/slideMaster4.xml" ContentType="application/vnd.openxmlformats-officedocument.presentationml.slideMaster+xml"/>
  <Override PartName="/ppt/slideMasters/slideMaster10.xml" ContentType="application/vnd.openxmlformats-officedocument.presentationml.slideMaster+xml"/>
  <Override PartName="/ppt/slideMasters/slideMaster34.xml" ContentType="application/vnd.openxmlformats-officedocument.presentationml.slideMaster+xml"/>
  <Override PartName="/ppt/slideMasters/slideMaster5.xml" ContentType="application/vnd.openxmlformats-officedocument.presentationml.slideMaster+xml"/>
  <Override PartName="/ppt/slideMasters/slideMaster11.xml" ContentType="application/vnd.openxmlformats-officedocument.presentationml.slideMaster+xml"/>
  <Override PartName="/ppt/slideMasters/slideMaster35.xml" ContentType="application/vnd.openxmlformats-officedocument.presentationml.slideMaster+xml"/>
  <Override PartName="/ppt/slideMasters/slideMaster2.xml" ContentType="application/vnd.openxmlformats-officedocument.presentationml.slideMaster+xml"/>
  <Override PartName="/ppt/slideMasters/slideMaster27.xml" ContentType="application/vnd.openxmlformats-officedocument.presentationml.slideMaster+xml"/>
  <Override PartName="/ppt/slideMasters/slideMaster7.xml" ContentType="application/vnd.openxmlformats-officedocument.presentationml.slideMaster+xml"/>
  <Override PartName="/ppt/slideMasters/slideMaster13.xml" ContentType="application/vnd.openxmlformats-officedocument.presentationml.slideMaster+xml"/>
  <Override PartName="/ppt/slideMasters/slideMaster1.xml" ContentType="application/vnd.openxmlformats-officedocument.presentationml.slideMaster+xml"/>
  <Override PartName="/ppt/slideMasters/slideMaster26.xml" ContentType="application/vnd.openxmlformats-officedocument.presentationml.slideMaster+xml"/>
  <Override PartName="/ppt/slideMasters/slideMaster8.xml" ContentType="application/vnd.openxmlformats-officedocument.presentationml.slideMaster+xml"/>
  <Override PartName="/ppt/slideMasters/slideMaster14.xml" ContentType="application/vnd.openxmlformats-officedocument.presentationml.slideMaster+xml"/>
  <Override PartName="/ppt/slideMasters/slideMaster9.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20.xml" ContentType="application/vnd.openxmlformats-officedocument.presentationml.slideMaster+xml"/>
  <Override PartName="/ppt/presProps.xml" ContentType="application/vnd.openxmlformats-officedocument.presentationml.presProps+xml"/>
  <Override PartName="/ppt/theme/theme29.xml" ContentType="application/vnd.openxmlformats-officedocument.theme+xml"/>
  <Override PartName="/ppt/theme/theme28.xml" ContentType="application/vnd.openxmlformats-officedocument.theme+xml"/>
  <Override PartName="/ppt/theme/theme27.xml" ContentType="application/vnd.openxmlformats-officedocument.theme+xml"/>
  <Override PartName="/ppt/theme/theme26.xml" ContentType="application/vnd.openxmlformats-officedocument.theme+xml"/>
  <Override PartName="/ppt/theme/theme25.xml" ContentType="application/vnd.openxmlformats-officedocument.theme+xml"/>
  <Override PartName="/ppt/theme/theme24.xml" ContentType="application/vnd.openxmlformats-officedocument.theme+xml"/>
  <Override PartName="/ppt/theme/theme23.xml" ContentType="application/vnd.openxmlformats-officedocument.theme+xml"/>
  <Override PartName="/ppt/theme/theme4.xml" ContentType="application/vnd.openxmlformats-officedocument.theme+xml"/>
  <Override PartName="/ppt/theme/theme31.xml" ContentType="application/vnd.openxmlformats-officedocument.theme+xml"/>
  <Override PartName="/ppt/theme/theme5.xml" ContentType="application/vnd.openxmlformats-officedocument.theme+xml"/>
  <Override PartName="/ppt/theme/theme32.xml" ContentType="application/vnd.openxmlformats-officedocument.theme+xml"/>
  <Override PartName="/ppt/theme/theme6.xml" ContentType="application/vnd.openxmlformats-officedocument.theme+xml"/>
  <Override PartName="/ppt/theme/theme33.xml" ContentType="application/vnd.openxmlformats-officedocument.theme+xml"/>
  <Override PartName="/ppt/theme/theme8.xml" ContentType="application/vnd.openxmlformats-officedocument.theme+xml"/>
  <Override PartName="/ppt/theme/theme35.xml" ContentType="application/vnd.openxmlformats-officedocument.theme+xml"/>
  <Override PartName="/ppt/theme/theme1.xml" ContentType="application/vnd.openxmlformats-officedocument.theme+xml"/>
  <Override PartName="/ppt/theme/theme10.xml" ContentType="application/vnd.openxmlformats-officedocument.theme+xml"/>
  <Override PartName="/ppt/theme/theme9.xml" ContentType="application/vnd.openxmlformats-officedocument.theme+xml"/>
  <Override PartName="/ppt/theme/theme36.xml" ContentType="application/vnd.openxmlformats-officedocument.theme+xml"/>
  <Override PartName="/ppt/theme/theme2.xml" ContentType="application/vnd.openxmlformats-officedocument.theme+xml"/>
  <Override PartName="/ppt/theme/theme7.xml" ContentType="application/vnd.openxmlformats-officedocument.theme+xml"/>
  <Override PartName="/ppt/theme/theme34.xml" ContentType="application/vnd.openxmlformats-officedocument.theme+xml"/>
  <Override PartName="/ppt/theme/theme13.xml" ContentType="application/vnd.openxmlformats-officedocument.theme+xml"/>
  <Override PartName="/ppt/theme/theme30.xml" ContentType="application/vnd.openxmlformats-officedocument.theme+xml"/>
  <Override PartName="/ppt/theme/theme3.xml" ContentType="application/vnd.openxmlformats-officedocument.theme+xml"/>
  <Override PartName="/ppt/theme/theme12.xml" ContentType="application/vnd.openxmlformats-officedocument.theme+xml"/>
  <Override PartName="/ppt/theme/theme11.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20.xml" ContentType="application/vnd.openxmlformats-officedocument.theme+xml"/>
  <Override PartName="/ppt/theme/theme19.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slideLayouts/slideLayout22.xml" ContentType="application/vnd.openxmlformats-officedocument.presentationml.slideLayout+xml"/>
  <Override PartName="/ppt/slideLayouts/_rels/slideLayout16.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7.xml.rels" ContentType="application/vnd.openxmlformats-package.relationships+xml"/>
  <Override PartName="/ppt/slideLayouts/_rels/slideLayout14.xml.rels" ContentType="application/vnd.openxmlformats-package.relationships+xml"/>
  <Override PartName="/ppt/slideLayouts/_rels/slideLayout6.xml.rels" ContentType="application/vnd.openxmlformats-package.relationships+xml"/>
  <Override PartName="/ppt/slideLayouts/_rels/slideLayout31.xml.rels" ContentType="application/vnd.openxmlformats-package.relationships+xml"/>
  <Override PartName="/ppt/slideLayouts/_rels/slideLayout29.xml.rels" ContentType="application/vnd.openxmlformats-package.relationships+xml"/>
  <Override PartName="/ppt/slideLayouts/_rels/slideLayout9.xml.rels" ContentType="application/vnd.openxmlformats-package.relationships+xml"/>
  <Override PartName="/ppt/slideLayouts/_rels/slideLayout17.xml.rels" ContentType="application/vnd.openxmlformats-package.relationships+xml"/>
  <Override PartName="/ppt/slideLayouts/_rels/slideLayout28.xml.rels" ContentType="application/vnd.openxmlformats-package.relationships+xml"/>
  <Override PartName="/ppt/slideLayouts/_rels/slideLayout30.xml.rels" ContentType="application/vnd.openxmlformats-package.relationships+xml"/>
  <Override PartName="/ppt/slideLayouts/_rels/slideLayout27.xml.rels" ContentType="application/vnd.openxmlformats-package.relationships+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32.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1.xml.rels" ContentType="application/vnd.openxmlformats-package.relationships+xml"/>
  <Override PartName="/ppt/slideLayouts/_rels/slideLayout22.xml.rels" ContentType="application/vnd.openxmlformats-package.relationships+xml"/>
  <Override PartName="/ppt/slideLayouts/_rels/slideLayout33.xml.rels" ContentType="application/vnd.openxmlformats-package.relationships+xml"/>
  <Override PartName="/ppt/slideLayouts/_rels/slideLayout34.xml.rels" ContentType="application/vnd.openxmlformats-package.relationships+xml"/>
  <Override PartName="/ppt/slideLayouts/_rels/slideLayout35.xml.rels" ContentType="application/vnd.openxmlformats-package.relationships+xml"/>
  <Override PartName="/ppt/slideLayouts/_rels/slideLayout26.xml.rels" ContentType="application/vnd.openxmlformats-package.relationships+xml"/>
  <Override PartName="/ppt/slideLayouts/_rels/slideLayout13.xml.rels" ContentType="application/vnd.openxmlformats-package.relationships+xml"/>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24.xml.rels" ContentType="application/vnd.openxmlformats-package.relationships+xml"/>
  <Override PartName="/ppt/slideLayouts/_rels/slideLayout11.xml.rels" ContentType="application/vnd.openxmlformats-package.relationships+xml"/>
  <Override PartName="/ppt/slideLayouts/_rels/slideLayout3.xml.rels" ContentType="application/vnd.openxmlformats-package.relationships+xml"/>
  <Override PartName="/ppt/slideLayouts/_rels/slideLayout23.xml.rels" ContentType="application/vnd.openxmlformats-package.relationships+xml"/>
  <Override PartName="/ppt/slideLayouts/_rels/slideLayout2.xml.rels" ContentType="application/vnd.openxmlformats-package.relationships+xml"/>
  <Override PartName="/ppt/slideLayouts/_rels/slideLayout10.xml.rels" ContentType="application/vnd.openxmlformats-package.relationships+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29.xml" ContentType="application/vnd.openxmlformats-officedocument.presentationml.slideLayout+xml"/>
  <Override PartName="/ppt/slideLayouts/slideLayout7.xml" ContentType="application/vnd.openxmlformats-officedocument.presentationml.slideLayout+xml"/>
  <Override PartName="/ppt/slideLayouts/slideLayout31.xml" ContentType="application/vnd.openxmlformats-officedocument.presentationml.slideLayout+xml"/>
  <Override PartName="/ppt/slideLayouts/slideLayout12.xml" ContentType="application/vnd.openxmlformats-officedocument.presentationml.slideLayout+xml"/>
  <Override PartName="/ppt/slideLayouts/slideLayout8.xml" ContentType="application/vnd.openxmlformats-officedocument.presentationml.slideLayout+xml"/>
  <Override PartName="/ppt/slideLayouts/slideLayout32.xml" ContentType="application/vnd.openxmlformats-officedocument.presentationml.slideLayout+xml"/>
  <Override PartName="/ppt/slideLayouts/slideLayout13.xml" ContentType="application/vnd.openxmlformats-officedocument.presentationml.slideLayout+xml"/>
  <Override PartName="/ppt/slideLayouts/slideLayout9.xml" ContentType="application/vnd.openxmlformats-officedocument.presentationml.slideLayout+xml"/>
  <Override PartName="/ppt/slideLayouts/slideLayout33.xml" ContentType="application/vnd.openxmlformats-officedocument.presentationml.slideLayout+xml"/>
  <Override PartName="/ppt/slideLayouts/slideLayout30.xml" ContentType="application/vnd.openxmlformats-officedocument.presentationml.slideLayout+xml"/>
  <Override PartName="/ppt/slideLayouts/slideLayout6.xml" ContentType="application/vnd.openxmlformats-officedocument.presentationml.slideLayout+xml"/>
  <Override PartName="/ppt/slideLayouts/slideLayout28.xml" ContentType="application/vnd.openxmlformats-officedocument.presentationml.slideLayout+xml"/>
  <Override PartName="/ppt/slideLayouts/slideLayout34.xml" ContentType="application/vnd.openxmlformats-officedocument.presentationml.slideLayout+xml"/>
  <Override PartName="/ppt/slideLayouts/slideLayout11.xml" ContentType="application/vnd.openxmlformats-officedocument.presentationml.slideLayout+xml"/>
  <Override PartName="/ppt/slideLayouts/slideLayout35.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27.xml" ContentType="application/vnd.openxmlformats-officedocument.presentationml.slideLayout+xml"/>
  <Override PartName="/ppt/slideLayouts/slideLayout4.xml" ContentType="application/vnd.openxmlformats-officedocument.presentationml.slideLayout+xml"/>
  <Override PartName="/ppt/slideLayouts/slideLayout26.xml" ContentType="application/vnd.openxmlformats-officedocument.presentationml.slideLayout+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slideLayouts/slideLayout2.xml" ContentType="application/vnd.openxmlformats-officedocument.presentationml.slideLayout+xml"/>
  <Override PartName="/ppt/slideLayouts/slideLayout2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_rels/presentation.xml.rels" ContentType="application/vnd.openxmlformats-package.relationships+xml"/>
  <Override PartName="/ppt/notesMasters/_rels/notesMaster1.xml.rels" ContentType="application/vnd.openxmlformats-package.relationships+xml"/>
  <Override PartName="/ppt/notesMasters/notesMaster1.xml" ContentType="application/vnd.openxmlformats-officedocument.presentationml.notesMaster+xml"/>
  <Override PartName="/ppt/media/image29.png" ContentType="image/png"/>
  <Override PartName="/ppt/media/image28.png" ContentType="image/png"/>
  <Override PartName="/ppt/media/image27.png" ContentType="image/png"/>
  <Override PartName="/ppt/media/image26.png" ContentType="image/png"/>
  <Override PartName="/ppt/media/image25.png" ContentType="image/png"/>
  <Override PartName="/ppt/media/image24.png" ContentType="image/png"/>
  <Override PartName="/ppt/media/image23.png" ContentType="image/png"/>
  <Override PartName="/ppt/media/image22.png" ContentType="image/png"/>
  <Override PartName="/ppt/media/image21.png" ContentType="image/png"/>
  <Override PartName="/ppt/media/image19.png" ContentType="image/png"/>
  <Override PartName="/ppt/media/image14.png" ContentType="image/png"/>
  <Override PartName="/ppt/media/image5.png" ContentType="image/png"/>
  <Override PartName="/ppt/media/image37.png" ContentType="image/png"/>
  <Override PartName="/ppt/media/image15.png" ContentType="image/png"/>
  <Override PartName="/ppt/media/image6.png" ContentType="image/png"/>
  <Override PartName="/ppt/media/image38.png" ContentType="image/png"/>
  <Override PartName="/ppt/media/image1.png" ContentType="image/png"/>
  <Override PartName="/ppt/media/image33.png" ContentType="image/png"/>
  <Override PartName="/ppt/media/image10.png" ContentType="image/png"/>
  <Override PartName="/ppt/media/image47.png" ContentType="image/png"/>
  <Override PartName="/ppt/media/image16.png" ContentType="image/png"/>
  <Override PartName="/ppt/media/image7.png" ContentType="image/png"/>
  <Override PartName="/ppt/media/image39.png" ContentType="image/png"/>
  <Override PartName="/ppt/media/image2.png" ContentType="image/png"/>
  <Override PartName="/ppt/media/image34.png" ContentType="image/png"/>
  <Override PartName="/ppt/media/image44.png" ContentType="image/png"/>
  <Override PartName="/ppt/media/image45.png" ContentType="image/png"/>
  <Override PartName="/ppt/media/image46.png" ContentType="image/png"/>
  <Override PartName="/ppt/media/image50.png" ContentType="image/png"/>
  <Override PartName="/ppt/media/image13.png" ContentType="image/png"/>
  <Override PartName="/ppt/media/image11.png" ContentType="image/png"/>
  <Override PartName="/ppt/media/image48.png" ContentType="image/png"/>
  <Override PartName="/ppt/media/image51.png" ContentType="image/png"/>
  <Override PartName="/ppt/media/image40.png" ContentType="image/png"/>
  <Override PartName="/ppt/media/image52.png" ContentType="image/png"/>
  <Override PartName="/ppt/media/image41.png" ContentType="image/png"/>
  <Override PartName="/ppt/media/image53.png" ContentType="image/png"/>
  <Override PartName="/ppt/media/image42.png" ContentType="image/png"/>
  <Override PartName="/ppt/media/image54.png" ContentType="image/png"/>
  <Override PartName="/ppt/media/image8.png" ContentType="image/png"/>
  <Override PartName="/ppt/media/image17.png" ContentType="image/png"/>
  <Override PartName="/ppt/media/image43.png" ContentType="image/png"/>
  <Override PartName="/ppt/media/image55.png" ContentType="image/png"/>
  <Override PartName="/ppt/media/image9.png" ContentType="image/png"/>
  <Override PartName="/ppt/media/image18.png" ContentType="image/png"/>
  <Override PartName="/ppt/media/image20.png" ContentType="image/png"/>
  <Override PartName="/ppt/media/image32.png" ContentType="image/png"/>
  <Override PartName="/ppt/media/image31.png" ContentType="image/png"/>
  <Override PartName="/ppt/media/image30.png" ContentType="image/png"/>
  <Override PartName="/ppt/media/image4.png" ContentType="image/png"/>
  <Override PartName="/ppt/media/image36.png" ContentType="image/png"/>
  <Override PartName="/ppt/media/image49.png" ContentType="image/png"/>
  <Override PartName="/ppt/media/image12.png" ContentType="image/png"/>
  <Override PartName="/ppt/media/image3.png" ContentType="image/png"/>
  <Override PartName="/ppt/media/image35.png" ContentType="image/png"/>
  <Override PartName="/ppt/slides/_rels/slide51.xml.rels" ContentType="application/vnd.openxmlformats-package.relationships+xml"/>
  <Override PartName="/ppt/slides/_rels/slide50.xml.rels" ContentType="application/vnd.openxmlformats-package.relationships+xml"/>
  <Override PartName="/ppt/slides/_rels/slide45.xml.rels" ContentType="application/vnd.openxmlformats-package.relationships+xml"/>
  <Override PartName="/ppt/slides/_rels/slide44.xml.rels" ContentType="application/vnd.openxmlformats-package.relationships+xml"/>
  <Override PartName="/ppt/slides/_rels/slide43.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1.xml.rels" ContentType="application/vnd.openxmlformats-package.relationships+xml"/>
  <Override PartName="/ppt/slides/_rels/slide55.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62.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56.xml.rels" ContentType="application/vnd.openxmlformats-package.relationships+xml"/>
  <Override PartName="/ppt/slides/_rels/slide10.xml.rels" ContentType="application/vnd.openxmlformats-package.relationships+xml"/>
  <Override PartName="/ppt/slides/_rels/slide47.xml.rels" ContentType="application/vnd.openxmlformats-package.relationships+xml"/>
  <Override PartName="/ppt/slides/_rels/slide46.xml.rels" ContentType="application/vnd.openxmlformats-package.relationships+xml"/>
  <Override PartName="/ppt/slides/_rels/slide11.xml.rels" ContentType="application/vnd.openxmlformats-package.relationships+xml"/>
  <Override PartName="/ppt/slides/_rels/slide48.xml.rels" ContentType="application/vnd.openxmlformats-package.relationships+xml"/>
  <Override PartName="/ppt/slides/_rels/slide17.xml.rels" ContentType="application/vnd.openxmlformats-package.relationships+xml"/>
  <Override PartName="/ppt/slides/_rels/slide54.xml.rels" ContentType="application/vnd.openxmlformats-package.relationships+xml"/>
  <Override PartName="/ppt/slides/_rels/slide4.xml.rels" ContentType="application/vnd.openxmlformats-package.relationships+xml"/>
  <Override PartName="/ppt/slides/_rels/slide21.xml.rels" ContentType="application/vnd.openxmlformats-package.relationships+xml"/>
  <Override PartName="/ppt/slides/_rels/slide58.xml.rels" ContentType="application/vnd.openxmlformats-package.relationships+xml"/>
  <Override PartName="/ppt/slides/_rels/slide16.xml.rels" ContentType="application/vnd.openxmlformats-package.relationships+xml"/>
  <Override PartName="/ppt/slides/_rels/slide53.xml.rels" ContentType="application/vnd.openxmlformats-package.relationships+xml"/>
  <Override PartName="/ppt/slides/_rels/slide3.xml.rels" ContentType="application/vnd.openxmlformats-package.relationships+xml"/>
  <Override PartName="/ppt/slides/_rels/slide20.xml.rels" ContentType="application/vnd.openxmlformats-package.relationships+xml"/>
  <Override PartName="/ppt/slides/_rels/slide57.xml.rels" ContentType="application/vnd.openxmlformats-package.relationships+xml"/>
  <Override PartName="/ppt/slides/_rels/slide18.xml.rels" ContentType="application/vnd.openxmlformats-package.relationships+xml"/>
  <Override PartName="/ppt/slides/_rels/slide60.xml.rels" ContentType="application/vnd.openxmlformats-package.relationships+xml"/>
  <Override PartName="/ppt/slides/_rels/slide52.xml.rels" ContentType="application/vnd.openxmlformats-package.relationships+xml"/>
  <Override PartName="/ppt/slides/_rels/slide64.xml.rels" ContentType="application/vnd.openxmlformats-package.relationships+xml"/>
  <Override PartName="/ppt/slides/_rels/slide27.xml.rels" ContentType="application/vnd.openxmlformats-package.relationships+xml"/>
  <Override PartName="/ppt/slides/_rels/slide15.xml.rels" ContentType="application/vnd.openxmlformats-package.relationships+xml"/>
  <Override PartName="/ppt/slides/_rels/slide61.xml.rels" ContentType="application/vnd.openxmlformats-package.relationships+xml"/>
  <Override PartName="/ppt/slides/_rels/slide19.xml.rels" ContentType="application/vnd.openxmlformats-package.relationships+xml"/>
  <Override PartName="/ppt/slides/_rels/slide63.xml.rels" ContentType="application/vnd.openxmlformats-package.relationships+xml"/>
  <Override PartName="/ppt/slides/_rels/slide14.xml.rels" ContentType="application/vnd.openxmlformats-package.relationships+xml"/>
  <Override PartName="/ppt/slides/_rels/slide6.xml.rels" ContentType="application/vnd.openxmlformats-package.relationships+xml"/>
  <Override PartName="/ppt/slides/_rels/slide23.xml.rels" ContentType="application/vnd.openxmlformats-package.relationships+xml"/>
  <Override PartName="/ppt/slides/_rels/slide7.xml.rels" ContentType="application/vnd.openxmlformats-package.relationships+xml"/>
  <Override PartName="/ppt/slides/_rels/slide24.xml.rels" ContentType="application/vnd.openxmlformats-package.relationships+xml"/>
  <Override PartName="/ppt/slides/_rels/slide12.xml.rels" ContentType="application/vnd.openxmlformats-package.relationships+xml"/>
  <Override PartName="/ppt/slides/_rels/slide49.xml.rels" ContentType="application/vnd.openxmlformats-package.relationships+xml"/>
  <Override PartName="/ppt/slides/_rels/slide5.xml.rels" ContentType="application/vnd.openxmlformats-package.relationships+xml"/>
  <Override PartName="/ppt/slides/_rels/slide22.xml.rels" ContentType="application/vnd.openxmlformats-package.relationships+xml"/>
  <Override PartName="/ppt/slides/_rels/slide59.xml.rels" ContentType="application/vnd.openxmlformats-package.relationships+xml"/>
  <Override PartName="/ppt/slides/_rels/slide13.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slides/_rels/slide35.xml.rels" ContentType="application/vnd.openxmlformats-package.relationships+xml"/>
  <Override PartName="/ppt/slides/_rels/slide36.xml.rels" ContentType="application/vnd.openxmlformats-package.relationships+xml"/>
  <Override PartName="/ppt/slides/_rels/slide37.xml.rels" ContentType="application/vnd.openxmlformats-package.relationships+xml"/>
  <Override PartName="/ppt/slides/_rels/slide38.xml.rels" ContentType="application/vnd.openxmlformats-package.relationships+xml"/>
  <Override PartName="/ppt/slides/_rels/slide39.xml.rels" ContentType="application/vnd.openxmlformats-package.relationships+xml"/>
  <Override PartName="/ppt/slides/_rels/slide40.xml.rels" ContentType="application/vnd.openxmlformats-package.relationships+xml"/>
  <Override PartName="/ppt/slides/_rels/slide41.xml.rels" ContentType="application/vnd.openxmlformats-package.relationships+xml"/>
  <Override PartName="/ppt/slides/_rels/slide42.xml.rels" ContentType="application/vnd.openxmlformats-package.relationships+xml"/>
  <Override PartName="/ppt/slides/slide56.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4.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slide18.xml" ContentType="application/vnd.openxmlformats-officedocument.presentationml.slide+xml"/>
  <Override PartName="/ppt/slides/slide60.xml" ContentType="application/vnd.openxmlformats-officedocument.presentationml.slide+xml"/>
  <Override PartName="/ppt/slides/slide20.xml" ContentType="application/vnd.openxmlformats-officedocument.presentationml.slide+xml"/>
  <Override PartName="/ppt/slides/slide57.xml" ContentType="application/vnd.openxmlformats-officedocument.presentationml.slide+xml"/>
  <Override PartName="/ppt/slides/slide48.xml" ContentType="application/vnd.openxmlformats-officedocument.presentationml.slide+xml"/>
  <Override PartName="/ppt/slides/slide3.xml" ContentType="application/vnd.openxmlformats-officedocument.presentationml.slide+xml"/>
  <Override PartName="/ppt/slides/slide11.xml" ContentType="application/vnd.openxmlformats-officedocument.presentationml.slide+xml"/>
  <Override PartName="/ppt/slides/slide17.xml" ContentType="application/vnd.openxmlformats-officedocument.presentationml.slide+xml"/>
  <Override PartName="/ppt/slides/slide9.xml" ContentType="application/vnd.openxmlformats-officedocument.presentationml.slide+xml"/>
  <Override PartName="/ppt/slides/slide47.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16.xml" ContentType="application/vnd.openxmlformats-officedocument.presentationml.slide+xml"/>
  <Override PartName="/ppt/slides/slide8.xml" ContentType="application/vnd.openxmlformats-officedocument.presentationml.slide+xml"/>
  <Override PartName="/ppt/slides/slide46.xml" ContentType="application/vnd.openxmlformats-officedocument.presentationml.slide+xml"/>
  <Override PartName="/ppt/slides/slide1.xml" ContentType="application/vnd.openxmlformats-officedocument.presentationml.slide+xml"/>
  <Override PartName="/ppt/slides/slide29.xml" ContentType="application/vnd.openxmlformats-officedocument.presentationml.slide+xml"/>
  <Override PartName="/ppt/slides/slide28.xml" ContentType="application/vnd.openxmlformats-officedocument.presentationml.slide+xml"/>
  <Override PartName="/ppt/slides/slide62.xml" ContentType="application/vnd.openxmlformats-officedocument.presentationml.slide+xml"/>
  <Override PartName="/ppt/slides/slide64.xml" ContentType="application/vnd.openxmlformats-officedocument.presentationml.slide+xml"/>
  <Override PartName="/ppt/slides/slide27.xml" ContentType="application/vnd.openxmlformats-officedocument.presentationml.slide+xml"/>
  <Override PartName="/ppt/slides/slide15.xml" ContentType="application/vnd.openxmlformats-officedocument.presentationml.slide+xml"/>
  <Override PartName="/ppt/slides/slide7.xml" ContentType="application/vnd.openxmlformats-officedocument.presentationml.slide+xml"/>
  <Override PartName="/ppt/slides/slide61.xml" ContentType="application/vnd.openxmlformats-officedocument.presentationml.slide+xml"/>
  <Override PartName="/ppt/slides/slide19.xml" ContentType="application/vnd.openxmlformats-officedocument.presentationml.slide+xml"/>
  <Override PartName="/ppt/slides/slide63.xml" ContentType="application/vnd.openxmlformats-officedocument.presentationml.slide+xml"/>
  <Override PartName="/ppt/slides/slide26.xml" ContentType="application/vnd.openxmlformats-officedocument.presentationml.slide+xml"/>
  <Override PartName="/ppt/slides/slide14.xml" ContentType="application/vnd.openxmlformats-officedocument.presentationml.slide+xml"/>
  <Override PartName="/ppt/slides/slide6.xml" ContentType="application/vnd.openxmlformats-officedocument.presentationml.slide+xml"/>
  <Override PartName="/ppt/slides/slide21.xml" ContentType="application/vnd.openxmlformats-officedocument.presentationml.slide+xml"/>
  <Override PartName="/ppt/slides/slide58.xml" ContentType="application/vnd.openxmlformats-officedocument.presentationml.slide+xml"/>
  <Override PartName="/ppt/slides/slide5.xml" ContentType="application/vnd.openxmlformats-officedocument.presentationml.slide+xml"/>
  <Override PartName="/ppt/slides/slide13.xml" ContentType="application/vnd.openxmlformats-officedocument.presentationml.slide+xml"/>
  <Override PartName="/ppt/slides/slide22.xml" ContentType="application/vnd.openxmlformats-officedocument.presentationml.slide+xml"/>
  <Override PartName="/ppt/slides/slide59.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Slides/notesSlide26.xml" ContentType="application/vnd.openxmlformats-officedocument.presentationml.notesSlide+xml"/>
  <Override PartName="/ppt/notesSlides/notesSlide9.xml" ContentType="application/vnd.openxmlformats-officedocument.presentationml.notesSlide+xml"/>
  <Override PartName="/ppt/notesSlides/notesSlide25.xml" ContentType="application/vnd.openxmlformats-officedocument.presentationml.notesSlide+xml"/>
  <Override PartName="/ppt/notesSlides/notesSlide8.xml" ContentType="application/vnd.openxmlformats-officedocument.presentationml.notesSlide+xml"/>
  <Override PartName="/ppt/notesSlides/notesSlide24.xml" ContentType="application/vnd.openxmlformats-officedocument.presentationml.notesSlide+xml"/>
  <Override PartName="/ppt/notesSlides/notesSlide7.xml" ContentType="application/vnd.openxmlformats-officedocument.presentationml.notesSlide+xml"/>
  <Override PartName="/ppt/notesSlides/notesSlide23.xml" ContentType="application/vnd.openxmlformats-officedocument.presentationml.notesSlide+xml"/>
  <Override PartName="/ppt/notesSlides/notesSlide6.xml" ContentType="application/vnd.openxmlformats-officedocument.presentationml.notesSlide+xml"/>
  <Override PartName="/ppt/notesSlides/notesSlide22.xml" ContentType="application/vnd.openxmlformats-officedocument.presentationml.notesSlide+xml"/>
  <Override PartName="/ppt/notesSlides/notesSlide5.xml" ContentType="application/vnd.openxmlformats-officedocument.presentationml.notesSlide+xml"/>
  <Override PartName="/ppt/notesSlides/notesSlide59.xml" ContentType="application/vnd.openxmlformats-officedocument.presentationml.notesSlide+xml"/>
  <Override PartName="/ppt/notesSlides/notesSlide21.xml" ContentType="application/vnd.openxmlformats-officedocument.presentationml.notesSlide+xml"/>
  <Override PartName="/ppt/notesSlides/notesSlide4.xml" ContentType="application/vnd.openxmlformats-officedocument.presentationml.notesSlide+xml"/>
  <Override PartName="/ppt/notesSlides/notesSlide58.xml" ContentType="application/vnd.openxmlformats-officedocument.presentationml.notesSlide+xml"/>
  <Override PartName="/ppt/notesSlides/notesSlide19.xml" ContentType="application/vnd.openxmlformats-officedocument.presentationml.notesSlide+xml"/>
  <Override PartName="/ppt/notesSlides/notesSlide61.xml" ContentType="application/vnd.openxmlformats-officedocument.presentationml.notesSlide+xml"/>
  <Override PartName="/ppt/notesSlides/notesSlide20.xml" ContentType="application/vnd.openxmlformats-officedocument.presentationml.notesSlide+xml"/>
  <Override PartName="/ppt/notesSlides/notesSlide3.xml" ContentType="application/vnd.openxmlformats-officedocument.presentationml.notesSlide+xml"/>
  <Override PartName="/ppt/notesSlides/notesSlide57.xml" ContentType="application/vnd.openxmlformats-officedocument.presentationml.notesSlide+xml"/>
  <Override PartName="/ppt/notesSlides/notesSlide18.xml" ContentType="application/vnd.openxmlformats-officedocument.presentationml.notesSlide+xml"/>
  <Override PartName="/ppt/notesSlides/notesSlide60.xml" ContentType="application/vnd.openxmlformats-officedocument.presentationml.notesSlide+xml"/>
  <Override PartName="/ppt/notesSlides/notesSlide17.xml" ContentType="application/vnd.openxmlformats-officedocument.presentationml.notesSlide+xml"/>
  <Override PartName="/ppt/notesSlides/notesSlide16.xml" ContentType="application/vnd.openxmlformats-officedocument.presentationml.notesSlide+xml"/>
  <Override PartName="/ppt/notesSlides/notesSlide15.xml" ContentType="application/vnd.openxmlformats-officedocument.presentationml.notesSlide+xml"/>
  <Override PartName="/ppt/notesSlides/notesSlide14.xml" ContentType="application/vnd.openxmlformats-officedocument.presentationml.notesSlide+xml"/>
  <Override PartName="/ppt/notesSlides/notesSlide27.xml" ContentType="application/vnd.openxmlformats-officedocument.presentationml.notesSlide+xml"/>
  <Override PartName="/ppt/notesSlides/notesSlide38.xml" ContentType="application/vnd.openxmlformats-officedocument.presentationml.notesSlide+xml"/>
  <Override PartName="/ppt/notesSlides/notesSlide40.xml" ContentType="application/vnd.openxmlformats-officedocument.presentationml.notesSlide+xml"/>
  <Override PartName="/ppt/notesSlides/notesSlide43.xml" ContentType="application/vnd.openxmlformats-officedocument.presentationml.notesSlide+xml"/>
  <Override PartName="/ppt/notesSlides/notesSlide41.xml" ContentType="application/vnd.openxmlformats-officedocument.presentationml.notesSlide+xml"/>
  <Override PartName="/ppt/notesSlides/notesSlide39.xml" ContentType="application/vnd.openxmlformats-officedocument.presentationml.notesSlide+xml"/>
  <Override PartName="/ppt/notesSlides/_rels/notesSlide55.xml.rels" ContentType="application/vnd.openxmlformats-package.relationships+xml"/>
  <Override PartName="/ppt/notesSlides/_rels/notesSlide10.xml.rels" ContentType="application/vnd.openxmlformats-package.relationships+xml"/>
  <Override PartName="/ppt/notesSlides/_rels/notesSlide1.xml.rels" ContentType="application/vnd.openxmlformats-package.relationships+xml"/>
  <Override PartName="/ppt/notesSlides/_rels/notesSlide11.xml.rels" ContentType="application/vnd.openxmlformats-package.relationships+xml"/>
  <Override PartName="/ppt/notesSlides/_rels/notesSlide48.xml.rels" ContentType="application/vnd.openxmlformats-package.relationships+xml"/>
  <Override PartName="/ppt/notesSlides/_rels/notesSlide2.xml.rels" ContentType="application/vnd.openxmlformats-package.relationships+xml"/>
  <Override PartName="/ppt/notesSlides/_rels/notesSlide12.xml.rels" ContentType="application/vnd.openxmlformats-package.relationships+xml"/>
  <Override PartName="/ppt/notesSlides/_rels/notesSlide49.xml.rels" ContentType="application/vnd.openxmlformats-package.relationships+xml"/>
  <Override PartName="/ppt/notesSlides/_rels/notesSlide3.xml.rels" ContentType="application/vnd.openxmlformats-package.relationships+xml"/>
  <Override PartName="/ppt/notesSlides/_rels/notesSlide13.xml.rels" ContentType="application/vnd.openxmlformats-package.relationships+xml"/>
  <Override PartName="/ppt/notesSlides/_rels/notesSlide4.xml.rels" ContentType="application/vnd.openxmlformats-package.relationships+xml"/>
  <Override PartName="/ppt/notesSlides/_rels/notesSlide28.xml.rels" ContentType="application/vnd.openxmlformats-package.relationships+xml"/>
  <Override PartName="/ppt/notesSlides/_rels/notesSlide30.xml.rels" ContentType="application/vnd.openxmlformats-package.relationships+xml"/>
  <Override PartName="/ppt/notesSlides/_rels/notesSlide29.xml.rels" ContentType="application/vnd.openxmlformats-package.relationships+xml"/>
  <Override PartName="/ppt/notesSlides/_rels/notesSlide31.xml.rels" ContentType="application/vnd.openxmlformats-package.relationships+xml"/>
  <Override PartName="/ppt/notesSlides/_rels/notesSlide32.xml.rels" ContentType="application/vnd.openxmlformats-package.relationships+xml"/>
  <Override PartName="/ppt/notesSlides/_rels/notesSlide33.xml.rels" ContentType="application/vnd.openxmlformats-package.relationships+xml"/>
  <Override PartName="/ppt/notesSlides/_rels/notesSlide34.xml.rels" ContentType="application/vnd.openxmlformats-package.relationships+xml"/>
  <Override PartName="/ppt/notesSlides/_rels/notesSlide37.xml.rels" ContentType="application/vnd.openxmlformats-package.relationships+xml"/>
  <Override PartName="/ppt/notesSlides/_rels/notesSlide64.xml.rels" ContentType="application/vnd.openxmlformats-package.relationships+xml"/>
  <Override PartName="/ppt/notesSlides/_rels/notesSlide52.xml.rels" ContentType="application/vnd.openxmlformats-package.relationships+xml"/>
  <Override PartName="/ppt/notesSlides/_rels/notesSlide63.xml.rels" ContentType="application/vnd.openxmlformats-package.relationships+xml"/>
  <Override PartName="/ppt/notesSlides/_rels/notesSlide51.xml.rels" ContentType="application/vnd.openxmlformats-package.relationships+xml"/>
  <Override PartName="/ppt/notesSlides/_rels/notesSlide62.xml.rels" ContentType="application/vnd.openxmlformats-package.relationships+xml"/>
  <Override PartName="/ppt/notesSlides/_rels/notesSlide54.xml.rels" ContentType="application/vnd.openxmlformats-package.relationships+xml"/>
  <Override PartName="/ppt/notesSlides/_rels/notesSlide42.xml.rels" ContentType="application/vnd.openxmlformats-package.relationships+xml"/>
  <Override PartName="/ppt/notesSlides/_rels/notesSlide53.xml.rels" ContentType="application/vnd.openxmlformats-package.relationships+xml"/>
  <Override PartName="/ppt/notesSlides/_rels/notesSlide24.xml.rels" ContentType="application/vnd.openxmlformats-package.relationships+xml"/>
  <Override PartName="/ppt/notesSlides/_rels/notesSlide61.xml.rels" ContentType="application/vnd.openxmlformats-package.relationships+xml"/>
  <Override PartName="/ppt/notesSlides/_rels/notesSlide19.xml.rels" ContentType="application/vnd.openxmlformats-package.relationships+xml"/>
  <Override PartName="/ppt/notesSlides/_rels/notesSlide20.xml.rels" ContentType="application/vnd.openxmlformats-package.relationships+xml"/>
  <Override PartName="/ppt/notesSlides/_rels/notesSlide57.xml.rels" ContentType="application/vnd.openxmlformats-package.relationships+xml"/>
  <Override PartName="/ppt/notesSlides/_rels/notesSlide59.xml.rels" ContentType="application/vnd.openxmlformats-package.relationships+xml"/>
  <Override PartName="/ppt/notesSlides/_rels/notesSlide22.xml.rels" ContentType="application/vnd.openxmlformats-package.relationships+xml"/>
  <Override PartName="/ppt/notesSlides/_rels/notesSlide21.xml.rels" ContentType="application/vnd.openxmlformats-package.relationships+xml"/>
  <Override PartName="/ppt/notesSlides/_rels/notesSlide58.xml.rels" ContentType="application/vnd.openxmlformats-package.relationships+xml"/>
  <Override PartName="/ppt/notesSlides/_rels/notesSlide23.xml.rels" ContentType="application/vnd.openxmlformats-package.relationships+xml"/>
  <Override PartName="/ppt/notesSlides/_rels/notesSlide9.xml.rels" ContentType="application/vnd.openxmlformats-package.relationships+xml"/>
  <Override PartName="/ppt/notesSlides/_rels/notesSlide18.xml.rels" ContentType="application/vnd.openxmlformats-package.relationships+xml"/>
  <Override PartName="/ppt/notesSlides/_rels/notesSlide60.xml.rels" ContentType="application/vnd.openxmlformats-package.relationships+xml"/>
  <Override PartName="/ppt/notesSlides/_rels/notesSlide25.xml.rels" ContentType="application/vnd.openxmlformats-package.relationships+xml"/>
  <Override PartName="/ppt/notesSlides/_rels/notesSlide26.xml.rels" ContentType="application/vnd.openxmlformats-package.relationships+xml"/>
  <Override PartName="/ppt/notesSlides/_rels/notesSlide8.xml.rels" ContentType="application/vnd.openxmlformats-package.relationships+xml"/>
  <Override PartName="/ppt/notesSlides/_rels/notesSlide17.xml.rels" ContentType="application/vnd.openxmlformats-package.relationships+xml"/>
  <Override PartName="/ppt/notesSlides/_rels/notesSlide7.xml.rels" ContentType="application/vnd.openxmlformats-package.relationships+xml"/>
  <Override PartName="/ppt/notesSlides/_rels/notesSlide16.xml.rels" ContentType="application/vnd.openxmlformats-package.relationships+xml"/>
  <Override PartName="/ppt/notesSlides/_rels/notesSlide6.xml.rels" ContentType="application/vnd.openxmlformats-package.relationships+xml"/>
  <Override PartName="/ppt/notesSlides/_rels/notesSlide15.xml.rels" ContentType="application/vnd.openxmlformats-package.relationships+xml"/>
  <Override PartName="/ppt/notesSlides/_rels/notesSlide5.xml.rels" ContentType="application/vnd.openxmlformats-package.relationships+xml"/>
  <Override PartName="/ppt/notesSlides/_rels/notesSlide14.xml.rels" ContentType="application/vnd.openxmlformats-package.relationships+xml"/>
  <Override PartName="/ppt/notesSlides/_rels/notesSlide27.xml.rels" ContentType="application/vnd.openxmlformats-package.relationships+xml"/>
  <Override PartName="/ppt/notesSlides/_rels/notesSlide38.xml.rels" ContentType="application/vnd.openxmlformats-package.relationships+xml"/>
  <Override PartName="/ppt/notesSlides/_rels/notesSlide40.xml.rels" ContentType="application/vnd.openxmlformats-package.relationships+xml"/>
  <Override PartName="/ppt/notesSlides/_rels/notesSlide43.xml.rels" ContentType="application/vnd.openxmlformats-package.relationships+xml"/>
  <Override PartName="/ppt/notesSlides/_rels/notesSlide41.xml.rels" ContentType="application/vnd.openxmlformats-package.relationships+xml"/>
  <Override PartName="/ppt/notesSlides/_rels/notesSlide39.xml.rels" ContentType="application/vnd.openxmlformats-package.relationships+xml"/>
  <Override PartName="/ppt/notesSlides/notesSlide53.xml" ContentType="application/vnd.openxmlformats-officedocument.presentationml.notesSlide+xml"/>
  <Override PartName="/ppt/notesSlides/notesSlide42.xml" ContentType="application/vnd.openxmlformats-officedocument.presentationml.notesSlide+xml"/>
  <Override PartName="/ppt/notesSlides/notesSlide54.xml" ContentType="application/vnd.openxmlformats-officedocument.presentationml.notesSlide+xml"/>
  <Override PartName="/ppt/notesSlides/notesSlide62.xml" ContentType="application/vnd.openxmlformats-officedocument.presentationml.notesSlide+xml"/>
  <Override PartName="/ppt/notesSlides/notesSlide51.xml" ContentType="application/vnd.openxmlformats-officedocument.presentationml.notesSlide+xml"/>
  <Override PartName="/ppt/notesSlides/notesSlide63.xml" ContentType="application/vnd.openxmlformats-officedocument.presentationml.notesSlide+xml"/>
  <Override PartName="/ppt/notesSlides/notesSlide52.xml" ContentType="application/vnd.openxmlformats-officedocument.presentationml.notesSlide+xml"/>
  <Override PartName="/ppt/notesSlides/notesSlide64.xml" ContentType="application/vnd.openxmlformats-officedocument.presentationml.notesSlide+xml"/>
  <Override PartName="/ppt/notesSlides/notesSlide37.xml" ContentType="application/vnd.openxmlformats-officedocument.presentationml.notesSlide+xml"/>
  <Override PartName="/ppt/notesSlides/notesSlide34.xml" ContentType="application/vnd.openxmlformats-officedocument.presentationml.notesSlide+xml"/>
  <Override PartName="/ppt/notesSlides/notesSlide33.xml" ContentType="application/vnd.openxmlformats-officedocument.presentationml.notesSlide+xml"/>
  <Override PartName="/ppt/notesSlides/notesSlide32.xml" ContentType="application/vnd.openxmlformats-officedocument.presentationml.notesSlide+xml"/>
  <Override PartName="/ppt/notesSlides/notesSlide31.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2.xml" ContentType="application/vnd.openxmlformats-officedocument.presentationml.notesSlide+xml"/>
  <Override PartName="/ppt/notesSlides/notesSlide28.xml" ContentType="application/vnd.openxmlformats-officedocument.presentationml.notesSlide+xml"/>
  <Override PartName="/ppt/notesSlides/notesSlide13.xml" ContentType="application/vnd.openxmlformats-officedocument.presentationml.notesSlide+xml"/>
  <Override PartName="/ppt/notesSlides/notesSlide49.xml" ContentType="application/vnd.openxmlformats-officedocument.presentationml.notesSlide+xml"/>
  <Override PartName="/ppt/notesSlides/notesSlide12.xml" ContentType="application/vnd.openxmlformats-officedocument.presentationml.notesSlide+xml"/>
  <Override PartName="/ppt/notesSlides/notesSlide48.xml" ContentType="application/vnd.openxmlformats-officedocument.presentationml.notesSlide+xml"/>
  <Override PartName="/ppt/notesSlides/notesSlide11.xml" ContentType="application/vnd.openxmlformats-officedocument.presentationml.notesSlide+xml"/>
  <Override PartName="/ppt/notesSlides/notesSlide10.xml" ContentType="application/vnd.openxmlformats-officedocument.presentationml.notesSlide+xml"/>
  <Override PartName="/ppt/notesSlides/notesSlide1.xml" ContentType="application/vnd.openxmlformats-officedocument.presentationml.notesSlide+xml"/>
  <Override PartName="/ppt/notesSlides/notesSlide55.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 id="2147483684" r:id="rId20"/>
    <p:sldMasterId id="2147483686" r:id="rId21"/>
    <p:sldMasterId id="2147483688" r:id="rId22"/>
    <p:sldMasterId id="2147483690" r:id="rId23"/>
    <p:sldMasterId id="2147483692" r:id="rId24"/>
    <p:sldMasterId id="2147483694" r:id="rId25"/>
    <p:sldMasterId id="2147483696" r:id="rId26"/>
    <p:sldMasterId id="2147483698" r:id="rId27"/>
    <p:sldMasterId id="2147483700" r:id="rId28"/>
    <p:sldMasterId id="2147483702" r:id="rId29"/>
    <p:sldMasterId id="2147483704" r:id="rId30"/>
    <p:sldMasterId id="2147483706" r:id="rId31"/>
    <p:sldMasterId id="2147483708" r:id="rId32"/>
    <p:sldMasterId id="2147483710" r:id="rId33"/>
    <p:sldMasterId id="2147483712" r:id="rId34"/>
    <p:sldMasterId id="2147483714" r:id="rId35"/>
    <p:sldMasterId id="2147483716" r:id="rId36"/>
  </p:sldMasterIdLst>
  <p:notesMasterIdLst>
    <p:notesMasterId r:id="rId37"/>
  </p:notesMasterIdLst>
  <p:sldIdLst>
    <p:sldId id="256" r:id="rId38"/>
    <p:sldId id="257" r:id="rId39"/>
    <p:sldId id="258" r:id="rId40"/>
    <p:sldId id="259" r:id="rId41"/>
    <p:sldId id="260" r:id="rId42"/>
    <p:sldId id="261" r:id="rId43"/>
    <p:sldId id="262" r:id="rId44"/>
    <p:sldId id="263" r:id="rId45"/>
    <p:sldId id="264" r:id="rId46"/>
    <p:sldId id="265" r:id="rId47"/>
    <p:sldId id="266" r:id="rId48"/>
    <p:sldId id="267" r:id="rId49"/>
    <p:sldId id="268" r:id="rId50"/>
    <p:sldId id="269" r:id="rId51"/>
    <p:sldId id="270" r:id="rId52"/>
    <p:sldId id="271" r:id="rId53"/>
    <p:sldId id="272" r:id="rId54"/>
    <p:sldId id="273" r:id="rId55"/>
    <p:sldId id="274" r:id="rId56"/>
    <p:sldId id="275" r:id="rId57"/>
    <p:sldId id="276" r:id="rId58"/>
    <p:sldId id="277" r:id="rId59"/>
    <p:sldId id="278" r:id="rId60"/>
    <p:sldId id="279" r:id="rId61"/>
    <p:sldId id="280" r:id="rId62"/>
    <p:sldId id="281" r:id="rId63"/>
    <p:sldId id="282" r:id="rId64"/>
    <p:sldId id="283" r:id="rId65"/>
    <p:sldId id="284" r:id="rId66"/>
    <p:sldId id="285" r:id="rId67"/>
    <p:sldId id="286" r:id="rId68"/>
    <p:sldId id="287" r:id="rId69"/>
    <p:sldId id="288" r:id="rId70"/>
    <p:sldId id="289" r:id="rId71"/>
    <p:sldId id="290" r:id="rId72"/>
    <p:sldId id="291" r:id="rId73"/>
    <p:sldId id="292" r:id="rId74"/>
    <p:sldId id="293" r:id="rId75"/>
    <p:sldId id="294" r:id="rId76"/>
    <p:sldId id="295" r:id="rId77"/>
    <p:sldId id="296" r:id="rId78"/>
    <p:sldId id="297" r:id="rId79"/>
    <p:sldId id="298" r:id="rId80"/>
    <p:sldId id="299" r:id="rId81"/>
    <p:sldId id="300" r:id="rId82"/>
    <p:sldId id="301" r:id="rId83"/>
    <p:sldId id="302" r:id="rId84"/>
    <p:sldId id="303" r:id="rId85"/>
    <p:sldId id="304" r:id="rId86"/>
    <p:sldId id="305" r:id="rId87"/>
    <p:sldId id="306" r:id="rId88"/>
    <p:sldId id="307" r:id="rId89"/>
    <p:sldId id="308" r:id="rId90"/>
    <p:sldId id="309" r:id="rId91"/>
    <p:sldId id="310" r:id="rId92"/>
    <p:sldId id="311" r:id="rId93"/>
    <p:sldId id="312" r:id="rId94"/>
    <p:sldId id="313" r:id="rId95"/>
    <p:sldId id="314" r:id="rId96"/>
    <p:sldId id="315" r:id="rId97"/>
    <p:sldId id="316" r:id="rId98"/>
    <p:sldId id="317" r:id="rId99"/>
    <p:sldId id="318" r:id="rId100"/>
    <p:sldId id="319" r:id="rId101"/>
  </p:sldIdLst>
  <p:sldSz cx="10080625" cy="567055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Master" Target="slideMasters/slideMaster18.xml"/><Relationship Id="rId20" Type="http://schemas.openxmlformats.org/officeDocument/2006/relationships/slideMaster" Target="slideMasters/slideMaster19.xml"/><Relationship Id="rId21" Type="http://schemas.openxmlformats.org/officeDocument/2006/relationships/slideMaster" Target="slideMasters/slideMaster20.xml"/><Relationship Id="rId22" Type="http://schemas.openxmlformats.org/officeDocument/2006/relationships/slideMaster" Target="slideMasters/slideMaster21.xml"/><Relationship Id="rId23" Type="http://schemas.openxmlformats.org/officeDocument/2006/relationships/slideMaster" Target="slideMasters/slideMaster22.xml"/><Relationship Id="rId24" Type="http://schemas.openxmlformats.org/officeDocument/2006/relationships/slideMaster" Target="slideMasters/slideMaster23.xml"/><Relationship Id="rId25" Type="http://schemas.openxmlformats.org/officeDocument/2006/relationships/slideMaster" Target="slideMasters/slideMaster24.xml"/><Relationship Id="rId26" Type="http://schemas.openxmlformats.org/officeDocument/2006/relationships/slideMaster" Target="slideMasters/slideMaster25.xml"/><Relationship Id="rId27" Type="http://schemas.openxmlformats.org/officeDocument/2006/relationships/slideMaster" Target="slideMasters/slideMaster26.xml"/><Relationship Id="rId28" Type="http://schemas.openxmlformats.org/officeDocument/2006/relationships/slideMaster" Target="slideMasters/slideMaster27.xml"/><Relationship Id="rId29" Type="http://schemas.openxmlformats.org/officeDocument/2006/relationships/slideMaster" Target="slideMasters/slideMaster28.xml"/><Relationship Id="rId30" Type="http://schemas.openxmlformats.org/officeDocument/2006/relationships/slideMaster" Target="slideMasters/slideMaster29.xml"/><Relationship Id="rId31" Type="http://schemas.openxmlformats.org/officeDocument/2006/relationships/slideMaster" Target="slideMasters/slideMaster30.xml"/><Relationship Id="rId32" Type="http://schemas.openxmlformats.org/officeDocument/2006/relationships/slideMaster" Target="slideMasters/slideMaster31.xml"/><Relationship Id="rId33" Type="http://schemas.openxmlformats.org/officeDocument/2006/relationships/slideMaster" Target="slideMasters/slideMaster32.xml"/><Relationship Id="rId34" Type="http://schemas.openxmlformats.org/officeDocument/2006/relationships/slideMaster" Target="slideMasters/slideMaster33.xml"/><Relationship Id="rId35" Type="http://schemas.openxmlformats.org/officeDocument/2006/relationships/slideMaster" Target="slideMasters/slideMaster34.xml"/><Relationship Id="rId36" Type="http://schemas.openxmlformats.org/officeDocument/2006/relationships/slideMaster" Target="slideMasters/slideMaster35.xml"/><Relationship Id="rId37" Type="http://schemas.openxmlformats.org/officeDocument/2006/relationships/notesMaster" Target="notesMasters/notesMaster1.xml"/><Relationship Id="rId38" Type="http://schemas.openxmlformats.org/officeDocument/2006/relationships/slide" Target="slides/slide1.xml"/><Relationship Id="rId39" Type="http://schemas.openxmlformats.org/officeDocument/2006/relationships/slide" Target="slides/slide2.xml"/><Relationship Id="rId40" Type="http://schemas.openxmlformats.org/officeDocument/2006/relationships/slide" Target="slides/slide3.xml"/><Relationship Id="rId41" Type="http://schemas.openxmlformats.org/officeDocument/2006/relationships/slide" Target="slides/slide4.xml"/><Relationship Id="rId42" Type="http://schemas.openxmlformats.org/officeDocument/2006/relationships/slide" Target="slides/slide5.xml"/><Relationship Id="rId43" Type="http://schemas.openxmlformats.org/officeDocument/2006/relationships/slide" Target="slides/slide6.xml"/><Relationship Id="rId44" Type="http://schemas.openxmlformats.org/officeDocument/2006/relationships/slide" Target="slides/slide7.xml"/><Relationship Id="rId45" Type="http://schemas.openxmlformats.org/officeDocument/2006/relationships/slide" Target="slides/slide8.xml"/><Relationship Id="rId46" Type="http://schemas.openxmlformats.org/officeDocument/2006/relationships/slide" Target="slides/slide9.xml"/><Relationship Id="rId47" Type="http://schemas.openxmlformats.org/officeDocument/2006/relationships/slide" Target="slides/slide10.xml"/><Relationship Id="rId48" Type="http://schemas.openxmlformats.org/officeDocument/2006/relationships/slide" Target="slides/slide11.xml"/><Relationship Id="rId49" Type="http://schemas.openxmlformats.org/officeDocument/2006/relationships/slide" Target="slides/slide12.xml"/><Relationship Id="rId50" Type="http://schemas.openxmlformats.org/officeDocument/2006/relationships/slide" Target="slides/slide13.xml"/><Relationship Id="rId51" Type="http://schemas.openxmlformats.org/officeDocument/2006/relationships/slide" Target="slides/slide14.xml"/><Relationship Id="rId52" Type="http://schemas.openxmlformats.org/officeDocument/2006/relationships/slide" Target="slides/slide15.xml"/><Relationship Id="rId53" Type="http://schemas.openxmlformats.org/officeDocument/2006/relationships/slide" Target="slides/slide16.xml"/><Relationship Id="rId54" Type="http://schemas.openxmlformats.org/officeDocument/2006/relationships/slide" Target="slides/slide17.xml"/><Relationship Id="rId55" Type="http://schemas.openxmlformats.org/officeDocument/2006/relationships/slide" Target="slides/slide18.xml"/><Relationship Id="rId56" Type="http://schemas.openxmlformats.org/officeDocument/2006/relationships/slide" Target="slides/slide19.xml"/><Relationship Id="rId57" Type="http://schemas.openxmlformats.org/officeDocument/2006/relationships/slide" Target="slides/slide20.xml"/><Relationship Id="rId58" Type="http://schemas.openxmlformats.org/officeDocument/2006/relationships/slide" Target="slides/slide21.xml"/><Relationship Id="rId59" Type="http://schemas.openxmlformats.org/officeDocument/2006/relationships/slide" Target="slides/slide22.xml"/><Relationship Id="rId60" Type="http://schemas.openxmlformats.org/officeDocument/2006/relationships/slide" Target="slides/slide23.xml"/><Relationship Id="rId61" Type="http://schemas.openxmlformats.org/officeDocument/2006/relationships/slide" Target="slides/slide24.xml"/><Relationship Id="rId62" Type="http://schemas.openxmlformats.org/officeDocument/2006/relationships/slide" Target="slides/slide25.xml"/><Relationship Id="rId63" Type="http://schemas.openxmlformats.org/officeDocument/2006/relationships/slide" Target="slides/slide26.xml"/><Relationship Id="rId64" Type="http://schemas.openxmlformats.org/officeDocument/2006/relationships/slide" Target="slides/slide27.xml"/><Relationship Id="rId65" Type="http://schemas.openxmlformats.org/officeDocument/2006/relationships/slide" Target="slides/slide28.xml"/><Relationship Id="rId66" Type="http://schemas.openxmlformats.org/officeDocument/2006/relationships/slide" Target="slides/slide29.xml"/><Relationship Id="rId67" Type="http://schemas.openxmlformats.org/officeDocument/2006/relationships/slide" Target="slides/slide30.xml"/><Relationship Id="rId68" Type="http://schemas.openxmlformats.org/officeDocument/2006/relationships/slide" Target="slides/slide31.xml"/><Relationship Id="rId69" Type="http://schemas.openxmlformats.org/officeDocument/2006/relationships/slide" Target="slides/slide32.xml"/><Relationship Id="rId70" Type="http://schemas.openxmlformats.org/officeDocument/2006/relationships/slide" Target="slides/slide33.xml"/><Relationship Id="rId71" Type="http://schemas.openxmlformats.org/officeDocument/2006/relationships/slide" Target="slides/slide34.xml"/><Relationship Id="rId72" Type="http://schemas.openxmlformats.org/officeDocument/2006/relationships/slide" Target="slides/slide35.xml"/><Relationship Id="rId73" Type="http://schemas.openxmlformats.org/officeDocument/2006/relationships/slide" Target="slides/slide36.xml"/><Relationship Id="rId74" Type="http://schemas.openxmlformats.org/officeDocument/2006/relationships/slide" Target="slides/slide37.xml"/><Relationship Id="rId75" Type="http://schemas.openxmlformats.org/officeDocument/2006/relationships/slide" Target="slides/slide38.xml"/><Relationship Id="rId76" Type="http://schemas.openxmlformats.org/officeDocument/2006/relationships/slide" Target="slides/slide39.xml"/><Relationship Id="rId77" Type="http://schemas.openxmlformats.org/officeDocument/2006/relationships/slide" Target="slides/slide40.xml"/><Relationship Id="rId78" Type="http://schemas.openxmlformats.org/officeDocument/2006/relationships/slide" Target="slides/slide41.xml"/><Relationship Id="rId79" Type="http://schemas.openxmlformats.org/officeDocument/2006/relationships/slide" Target="slides/slide42.xml"/><Relationship Id="rId80" Type="http://schemas.openxmlformats.org/officeDocument/2006/relationships/slide" Target="slides/slide43.xml"/><Relationship Id="rId81" Type="http://schemas.openxmlformats.org/officeDocument/2006/relationships/slide" Target="slides/slide44.xml"/><Relationship Id="rId82" Type="http://schemas.openxmlformats.org/officeDocument/2006/relationships/slide" Target="slides/slide45.xml"/><Relationship Id="rId83" Type="http://schemas.openxmlformats.org/officeDocument/2006/relationships/slide" Target="slides/slide46.xml"/><Relationship Id="rId84" Type="http://schemas.openxmlformats.org/officeDocument/2006/relationships/slide" Target="slides/slide47.xml"/><Relationship Id="rId85" Type="http://schemas.openxmlformats.org/officeDocument/2006/relationships/slide" Target="slides/slide48.xml"/><Relationship Id="rId86" Type="http://schemas.openxmlformats.org/officeDocument/2006/relationships/slide" Target="slides/slide49.xml"/><Relationship Id="rId87" Type="http://schemas.openxmlformats.org/officeDocument/2006/relationships/slide" Target="slides/slide50.xml"/><Relationship Id="rId88" Type="http://schemas.openxmlformats.org/officeDocument/2006/relationships/slide" Target="slides/slide51.xml"/><Relationship Id="rId89" Type="http://schemas.openxmlformats.org/officeDocument/2006/relationships/slide" Target="slides/slide52.xml"/><Relationship Id="rId90" Type="http://schemas.openxmlformats.org/officeDocument/2006/relationships/slide" Target="slides/slide53.xml"/><Relationship Id="rId91" Type="http://schemas.openxmlformats.org/officeDocument/2006/relationships/slide" Target="slides/slide54.xml"/><Relationship Id="rId92" Type="http://schemas.openxmlformats.org/officeDocument/2006/relationships/slide" Target="slides/slide55.xml"/><Relationship Id="rId93" Type="http://schemas.openxmlformats.org/officeDocument/2006/relationships/slide" Target="slides/slide56.xml"/><Relationship Id="rId94" Type="http://schemas.openxmlformats.org/officeDocument/2006/relationships/slide" Target="slides/slide57.xml"/><Relationship Id="rId95" Type="http://schemas.openxmlformats.org/officeDocument/2006/relationships/slide" Target="slides/slide58.xml"/><Relationship Id="rId96" Type="http://schemas.openxmlformats.org/officeDocument/2006/relationships/slide" Target="slides/slide59.xml"/><Relationship Id="rId97" Type="http://schemas.openxmlformats.org/officeDocument/2006/relationships/slide" Target="slides/slide60.xml"/><Relationship Id="rId98" Type="http://schemas.openxmlformats.org/officeDocument/2006/relationships/slide" Target="slides/slide61.xml"/><Relationship Id="rId99" Type="http://schemas.openxmlformats.org/officeDocument/2006/relationships/slide" Target="slides/slide62.xml"/><Relationship Id="rId100" Type="http://schemas.openxmlformats.org/officeDocument/2006/relationships/slide" Target="slides/slide63.xml"/><Relationship Id="rId101" Type="http://schemas.openxmlformats.org/officeDocument/2006/relationships/slide" Target="slides/slide64.xml"/><Relationship Id="rId102"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36.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1" name="PlaceHolder 1"/>
          <p:cNvSpPr>
            <a:spLocks noGrp="1"/>
          </p:cNvSpPr>
          <p:nvPr>
            <p:ph type="sldImg"/>
          </p:nvPr>
        </p:nvSpPr>
        <p:spPr>
          <a:xfrm>
            <a:off x="0" y="812520"/>
            <a:ext cx="0" cy="0"/>
          </a:xfrm>
          <a:prstGeom prst="rect">
            <a:avLst/>
          </a:prstGeom>
          <a:noFill/>
          <a:ln w="0">
            <a:noFill/>
          </a:ln>
        </p:spPr>
        <p:txBody>
          <a:bodyPr lIns="0" rIns="0" tIns="0" bIns="0" anchor="ctr">
            <a:noAutofit/>
          </a:bodyPr>
          <a:p>
            <a:pPr algn="ctr"/>
            <a:r>
              <a:rPr b="0" lang="en-GB" sz="4400" spc="-1" strike="noStrike">
                <a:solidFill>
                  <a:srgbClr val="000000"/>
                </a:solidFill>
                <a:latin typeface="Arial"/>
              </a:rPr>
              <a:t>Click to move the slide</a:t>
            </a:r>
            <a:endParaRPr b="0" lang="en-GB" sz="4400" spc="-1" strike="noStrike">
              <a:solidFill>
                <a:srgbClr val="000000"/>
              </a:solidFill>
              <a:latin typeface="Arial"/>
            </a:endParaRPr>
          </a:p>
        </p:txBody>
      </p:sp>
      <p:sp>
        <p:nvSpPr>
          <p:cNvPr id="262"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216000">
              <a:buNone/>
            </a:pPr>
            <a:r>
              <a:rPr b="0" lang="en-GB" sz="2000" spc="-1" strike="noStrike">
                <a:solidFill>
                  <a:srgbClr val="000000"/>
                </a:solidFill>
                <a:latin typeface="Arial"/>
              </a:rPr>
              <a:t>Click to edit the notes format</a:t>
            </a:r>
            <a:endParaRPr b="0" lang="en-GB" sz="2000" spc="-1" strike="noStrike">
              <a:solidFill>
                <a:srgbClr val="000000"/>
              </a:solidFill>
              <a:latin typeface="Arial"/>
            </a:endParaRPr>
          </a:p>
        </p:txBody>
      </p:sp>
      <p:sp>
        <p:nvSpPr>
          <p:cNvPr id="263"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en-GB" sz="1400" spc="-1" strike="noStrike">
                <a:solidFill>
                  <a:srgbClr val="000000"/>
                </a:solidFill>
                <a:latin typeface="Times New Roman"/>
              </a:rPr>
              <a:t>&lt;header&gt;</a:t>
            </a:r>
            <a:endParaRPr b="0" lang="en-GB" sz="1400" spc="-1" strike="noStrike">
              <a:solidFill>
                <a:srgbClr val="000000"/>
              </a:solidFill>
              <a:latin typeface="Times New Roman"/>
            </a:endParaRPr>
          </a:p>
        </p:txBody>
      </p:sp>
      <p:sp>
        <p:nvSpPr>
          <p:cNvPr id="264" name="PlaceHolder 4"/>
          <p:cNvSpPr>
            <a:spLocks noGrp="1"/>
          </p:cNvSpPr>
          <p:nvPr>
            <p:ph type="dt" idx="106"/>
          </p:nvPr>
        </p:nvSpPr>
        <p:spPr>
          <a:xfrm>
            <a:off x="4278960" y="0"/>
            <a:ext cx="3280680" cy="534240"/>
          </a:xfrm>
          <a:prstGeom prst="rect">
            <a:avLst/>
          </a:prstGeom>
          <a:noFill/>
          <a:ln w="0">
            <a:noFill/>
          </a:ln>
        </p:spPr>
        <p:txBody>
          <a:bodyPr lIns="0" rIns="0" tIns="0" bIns="0" anchor="t">
            <a:noAutofit/>
          </a:bodyPr>
          <a:lstStyle>
            <a:lvl1pPr indent="0" algn="r">
              <a:buNone/>
              <a:defRPr b="0" lang="en-GB" sz="1400" spc="-1" strike="noStrike">
                <a:solidFill>
                  <a:srgbClr val="000000"/>
                </a:solidFill>
                <a:latin typeface="Times New Roman"/>
              </a:defRPr>
            </a:lvl1pPr>
          </a:lstStyle>
          <a:p>
            <a:pPr indent="0" algn="r">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
        <p:nvSpPr>
          <p:cNvPr id="265" name="PlaceHolder 5"/>
          <p:cNvSpPr>
            <a:spLocks noGrp="1"/>
          </p:cNvSpPr>
          <p:nvPr>
            <p:ph type="ftr" idx="107"/>
          </p:nvPr>
        </p:nvSpPr>
        <p:spPr>
          <a:xfrm>
            <a:off x="0" y="10157400"/>
            <a:ext cx="3280680" cy="534240"/>
          </a:xfrm>
          <a:prstGeom prst="rect">
            <a:avLst/>
          </a:prstGeom>
          <a:noFill/>
          <a:ln w="0">
            <a:noFill/>
          </a:ln>
        </p:spPr>
        <p:txBody>
          <a:bodyPr lIns="0" rIns="0" tIns="0" bIns="0" anchor="b">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266" name="PlaceHolder 6"/>
          <p:cNvSpPr>
            <a:spLocks noGrp="1"/>
          </p:cNvSpPr>
          <p:nvPr>
            <p:ph type="sldNum" idx="108"/>
          </p:nvPr>
        </p:nvSpPr>
        <p:spPr>
          <a:xfrm>
            <a:off x="4278960" y="10157400"/>
            <a:ext cx="3280680" cy="534240"/>
          </a:xfrm>
          <a:prstGeom prst="rect">
            <a:avLst/>
          </a:prstGeom>
          <a:noFill/>
          <a:ln w="0">
            <a:noFill/>
          </a:ln>
        </p:spPr>
        <p:txBody>
          <a:bodyPr lIns="0" rIns="0" tIns="0" bIns="0" anchor="b">
            <a:noAutofit/>
          </a:bodyPr>
          <a:lstStyle>
            <a:lvl1pPr indent="0" algn="r">
              <a:buNone/>
              <a:defRPr b="0" lang="en-GB" sz="1400" spc="-1" strike="noStrike">
                <a:solidFill>
                  <a:srgbClr val="000000"/>
                </a:solidFill>
                <a:latin typeface="Times New Roman"/>
              </a:defRPr>
            </a:lvl1pPr>
          </a:lstStyle>
          <a:p>
            <a:pPr indent="0" algn="r">
              <a:buNone/>
            </a:pPr>
            <a:fld id="{60C4278B-EFEB-497C-8D42-D75EA25D5C2D}"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
</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
</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
</Relationships>
</file>

<file path=ppt/notesSlides/_rels/notesSlide21.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
</Relationships>
</file>

<file path=ppt/notesSlides/_rels/notesSlide22.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
</Relationships>
</file>

<file path=ppt/notesSlides/_rels/notesSlide23.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
</Relationships>
</file>

<file path=ppt/notesSlides/_rels/notesSlide24.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
</Relationships>
</file>

<file path=ppt/notesSlides/_rels/notesSlide25.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
</Relationships>
</file>

<file path=ppt/notesSlides/_rels/notesSlide26.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
</Relationships>
</file>

<file path=ppt/notesSlides/_rels/notesSlide27.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
</Relationships>
</file>

<file path=ppt/notesSlides/_rels/notesSlide28.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
</Relationships>
</file>

<file path=ppt/notesSlides/_rels/notesSlide29.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30.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
</Relationships>
</file>

<file path=ppt/notesSlides/_rels/notesSlide31.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
</Relationships>
</file>

<file path=ppt/notesSlides/_rels/notesSlide32.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
</Relationships>
</file>

<file path=ppt/notesSlides/_rels/notesSlide33.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
</Relationships>
</file>

<file path=ppt/notesSlides/_rels/notesSlide34.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
</Relationships>
</file>

<file path=ppt/notesSlides/_rels/notesSlide37.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
</Relationships>
</file>

<file path=ppt/notesSlides/_rels/notesSlide38.xml.rels><?xml version="1.0" encoding="UTF-8"?>
<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
</Relationships>
</file>

<file path=ppt/notesSlides/_rels/notesSlide39.xml.rels><?xml version="1.0" encoding="UTF-8"?>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40.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
</Relationships>
</file>

<file path=ppt/notesSlides/_rels/notesSlide41.xml.rels><?xml version="1.0" encoding="UTF-8"?>
<Relationships xmlns="http://schemas.openxmlformats.org/package/2006/relationships"><Relationship Id="rId1" Type="http://schemas.openxmlformats.org/officeDocument/2006/relationships/slide" Target="../slides/slide41.xml"/><Relationship Id="rId2" Type="http://schemas.openxmlformats.org/officeDocument/2006/relationships/notesMaster" Target="../notesMasters/notesMaster1.xml"/>
</Relationships>
</file>

<file path=ppt/notesSlides/_rels/notesSlide42.xml.rels><?xml version="1.0" encoding="UTF-8"?>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
</Relationships>
</file>

<file path=ppt/notesSlides/_rels/notesSlide43.xml.rels><?xml version="1.0" encoding="UTF-8"?>
<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
</Relationships>
</file>

<file path=ppt/notesSlides/_rels/notesSlide48.xml.rels><?xml version="1.0" encoding="UTF-8"?>
<Relationships xmlns="http://schemas.openxmlformats.org/package/2006/relationships"><Relationship Id="rId1" Type="http://schemas.openxmlformats.org/officeDocument/2006/relationships/slide" Target="../slides/slide48.xml"/><Relationship Id="rId2" Type="http://schemas.openxmlformats.org/officeDocument/2006/relationships/notesMaster" Target="../notesMasters/notesMaster1.xml"/>
</Relationships>
</file>

<file path=ppt/notesSlides/_rels/notesSlide49.xml.rels><?xml version="1.0" encoding="UTF-8"?>
<Relationships xmlns="http://schemas.openxmlformats.org/package/2006/relationships"><Relationship Id="rId1" Type="http://schemas.openxmlformats.org/officeDocument/2006/relationships/slide" Target="../slides/slide49.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51.xml.rels><?xml version="1.0" encoding="UTF-8"?>
<Relationships xmlns="http://schemas.openxmlformats.org/package/2006/relationships"><Relationship Id="rId1" Type="http://schemas.openxmlformats.org/officeDocument/2006/relationships/slide" Target="../slides/slide51.xml"/><Relationship Id="rId2" Type="http://schemas.openxmlformats.org/officeDocument/2006/relationships/notesMaster" Target="../notesMasters/notesMaster1.xml"/>
</Relationships>
</file>

<file path=ppt/notesSlides/_rels/notesSlide52.xml.rels><?xml version="1.0" encoding="UTF-8"?>
<Relationships xmlns="http://schemas.openxmlformats.org/package/2006/relationships"><Relationship Id="rId1" Type="http://schemas.openxmlformats.org/officeDocument/2006/relationships/slide" Target="../slides/slide52.xml"/><Relationship Id="rId2" Type="http://schemas.openxmlformats.org/officeDocument/2006/relationships/notesMaster" Target="../notesMasters/notesMaster1.xml"/>
</Relationships>
</file>

<file path=ppt/notesSlides/_rels/notesSlide53.xml.rels><?xml version="1.0" encoding="UTF-8"?>
<Relationships xmlns="http://schemas.openxmlformats.org/package/2006/relationships"><Relationship Id="rId1" Type="http://schemas.openxmlformats.org/officeDocument/2006/relationships/slide" Target="../slides/slide53.xml"/><Relationship Id="rId2" Type="http://schemas.openxmlformats.org/officeDocument/2006/relationships/notesMaster" Target="../notesMasters/notesMaster1.xml"/>
</Relationships>
</file>

<file path=ppt/notesSlides/_rels/notesSlide54.xml.rels><?xml version="1.0" encoding="UTF-8"?>
<Relationships xmlns="http://schemas.openxmlformats.org/package/2006/relationships"><Relationship Id="rId1" Type="http://schemas.openxmlformats.org/officeDocument/2006/relationships/slide" Target="../slides/slide54.xml"/><Relationship Id="rId2" Type="http://schemas.openxmlformats.org/officeDocument/2006/relationships/notesMaster" Target="../notesMasters/notesMaster1.xml"/>
</Relationships>
</file>

<file path=ppt/notesSlides/_rels/notesSlide55.xml.rels><?xml version="1.0" encoding="UTF-8"?>
<Relationships xmlns="http://schemas.openxmlformats.org/package/2006/relationships"><Relationship Id="rId1" Type="http://schemas.openxmlformats.org/officeDocument/2006/relationships/slide" Target="../slides/slide55.xml"/><Relationship Id="rId2" Type="http://schemas.openxmlformats.org/officeDocument/2006/relationships/notesMaster" Target="../notesMasters/notesMaster1.xml"/>
</Relationships>
</file>

<file path=ppt/notesSlides/_rels/notesSlide57.xml.rels><?xml version="1.0" encoding="UTF-8"?>
<Relationships xmlns="http://schemas.openxmlformats.org/package/2006/relationships"><Relationship Id="rId1" Type="http://schemas.openxmlformats.org/officeDocument/2006/relationships/slide" Target="../slides/slide57.xml"/><Relationship Id="rId2" Type="http://schemas.openxmlformats.org/officeDocument/2006/relationships/notesMaster" Target="../notesMasters/notesMaster1.xml"/>
</Relationships>
</file>

<file path=ppt/notesSlides/_rels/notesSlide58.xml.rels><?xml version="1.0" encoding="UTF-8"?>
<Relationships xmlns="http://schemas.openxmlformats.org/package/2006/relationships"><Relationship Id="rId1" Type="http://schemas.openxmlformats.org/officeDocument/2006/relationships/slide" Target="../slides/slide58.xml"/><Relationship Id="rId2" Type="http://schemas.openxmlformats.org/officeDocument/2006/relationships/notesMaster" Target="../notesMasters/notesMaster1.xml"/>
</Relationships>
</file>

<file path=ppt/notesSlides/_rels/notesSlide59.xml.rels><?xml version="1.0" encoding="UTF-8"?>
<Relationships xmlns="http://schemas.openxmlformats.org/package/2006/relationships"><Relationship Id="rId1" Type="http://schemas.openxmlformats.org/officeDocument/2006/relationships/slide" Target="../slides/slide59.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60.xml.rels><?xml version="1.0" encoding="UTF-8"?>
<Relationships xmlns="http://schemas.openxmlformats.org/package/2006/relationships"><Relationship Id="rId1" Type="http://schemas.openxmlformats.org/officeDocument/2006/relationships/slide" Target="../slides/slide60.xml"/><Relationship Id="rId2" Type="http://schemas.openxmlformats.org/officeDocument/2006/relationships/notesMaster" Target="../notesMasters/notesMaster1.xml"/>
</Relationships>
</file>

<file path=ppt/notesSlides/_rels/notesSlide61.xml.rels><?xml version="1.0" encoding="UTF-8"?>
<Relationships xmlns="http://schemas.openxmlformats.org/package/2006/relationships"><Relationship Id="rId1" Type="http://schemas.openxmlformats.org/officeDocument/2006/relationships/slide" Target="../slides/slide61.xml"/><Relationship Id="rId2" Type="http://schemas.openxmlformats.org/officeDocument/2006/relationships/notesMaster" Target="../notesMasters/notesMaster1.xml"/>
</Relationships>
</file>

<file path=ppt/notesSlides/_rels/notesSlide62.xml.rels><?xml version="1.0" encoding="UTF-8"?>
<Relationships xmlns="http://schemas.openxmlformats.org/package/2006/relationships"><Relationship Id="rId1" Type="http://schemas.openxmlformats.org/officeDocument/2006/relationships/slide" Target="../slides/slide62.xml"/><Relationship Id="rId2" Type="http://schemas.openxmlformats.org/officeDocument/2006/relationships/notesMaster" Target="../notesMasters/notesMaster1.xml"/>
</Relationships>
</file>

<file path=ppt/notesSlides/_rels/notesSlide63.xml.rels><?xml version="1.0" encoding="UTF-8"?>
<Relationships xmlns="http://schemas.openxmlformats.org/package/2006/relationships"><Relationship Id="rId1" Type="http://schemas.openxmlformats.org/officeDocument/2006/relationships/slide" Target="../slides/slide63.xml"/><Relationship Id="rId2" Type="http://schemas.openxmlformats.org/officeDocument/2006/relationships/notesMaster" Target="../notesMasters/notesMaster1.xml"/>
</Relationships>
</file>

<file path=ppt/notesSlides/_rels/notesSlide64.xml.rels><?xml version="1.0" encoding="UTF-8"?>
<Relationships xmlns="http://schemas.openxmlformats.org/package/2006/relationships"><Relationship Id="rId1" Type="http://schemas.openxmlformats.org/officeDocument/2006/relationships/slide" Target="../slides/slide64.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6" name="PlaceHolder 1"/>
          <p:cNvSpPr>
            <a:spLocks noGrp="1"/>
          </p:cNvSpPr>
          <p:nvPr>
            <p:ph type="sldImg"/>
          </p:nvPr>
        </p:nvSpPr>
        <p:spPr>
          <a:xfrm>
            <a:off x="216000" y="812520"/>
            <a:ext cx="7114680" cy="3996360"/>
          </a:xfrm>
          <a:prstGeom prst="rect">
            <a:avLst/>
          </a:prstGeom>
          <a:ln w="0">
            <a:noFill/>
          </a:ln>
        </p:spPr>
      </p:sp>
      <p:sp>
        <p:nvSpPr>
          <p:cNvPr id="597" name="PlaceHolder 2"/>
          <p:cNvSpPr>
            <a:spLocks noGrp="1"/>
          </p:cNvSpPr>
          <p:nvPr>
            <p:ph type="body"/>
          </p:nvPr>
        </p:nvSpPr>
        <p:spPr>
          <a:xfrm>
            <a:off x="756000" y="5078520"/>
            <a:ext cx="6035040" cy="4798440"/>
          </a:xfrm>
          <a:prstGeom prst="rect">
            <a:avLst/>
          </a:prstGeom>
          <a:noFill/>
          <a:ln w="0">
            <a:noFill/>
          </a:ln>
        </p:spPr>
        <p:txBody>
          <a:bodyPr lIns="0" rIns="0" tIns="0" bIns="0" anchor="t">
            <a:noAutofit/>
          </a:bodyPr>
          <a:p>
            <a:pPr marL="216000" indent="-216000">
              <a:lnSpc>
                <a:spcPct val="100000"/>
              </a:lnSpc>
              <a:buNone/>
              <a:tabLst>
                <a:tab algn="l" pos="0"/>
              </a:tabLst>
            </a:pPr>
            <a:r>
              <a:rPr b="0" lang="en-GB" sz="1800" spc="-1" strike="noStrike">
                <a:solidFill>
                  <a:srgbClr val="000000"/>
                </a:solidFill>
                <a:latin typeface="Arial"/>
              </a:rPr>
              <a:t>Digital media has cooked the way we see and interact with the world. </a:t>
            </a:r>
            <a:endParaRPr b="0" lang="en-GB" sz="1800" spc="-1" strike="noStrike">
              <a:solidFill>
                <a:srgbClr val="000000"/>
              </a:solidFill>
              <a:latin typeface="Arial"/>
            </a:endParaRPr>
          </a:p>
          <a:p>
            <a:pPr marL="216000" indent="-216000">
              <a:lnSpc>
                <a:spcPct val="100000"/>
              </a:lnSpc>
              <a:buNone/>
              <a:tabLst>
                <a:tab algn="l" pos="0"/>
              </a:tabLst>
            </a:pPr>
            <a:endParaRPr b="0" lang="en-GB" sz="1800" spc="-1" strike="noStrike">
              <a:solidFill>
                <a:srgbClr val="000000"/>
              </a:solidFill>
              <a:latin typeface="Arial"/>
            </a:endParaRPr>
          </a:p>
          <a:p>
            <a:pPr marL="216000" indent="-216000">
              <a:lnSpc>
                <a:spcPct val="100000"/>
              </a:lnSpc>
              <a:buNone/>
              <a:tabLst>
                <a:tab algn="l" pos="0"/>
              </a:tabLst>
            </a:pPr>
            <a:r>
              <a:rPr b="0" lang="en-GB" sz="1800" spc="-1" strike="noStrike">
                <a:solidFill>
                  <a:srgbClr val="000000"/>
                </a:solidFill>
                <a:latin typeface="Arial"/>
              </a:rPr>
              <a:t>Today, I want to introduce you to media literacy – or rather, understanding how media technology, and the internet work and becoming a free thinker. I want to share with you how you can deconstruct the ways digital media and the algorithms work, so that you are on your way to owning your own mind again. </a:t>
            </a:r>
            <a:endParaRPr b="0" lang="en-GB" sz="1800" spc="-1" strike="noStrike">
              <a:solidFill>
                <a:srgbClr val="000000"/>
              </a:solidFill>
              <a:latin typeface="Arial"/>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4" name="PlaceHolder 1"/>
          <p:cNvSpPr>
            <a:spLocks noGrp="1"/>
          </p:cNvSpPr>
          <p:nvPr>
            <p:ph type="sldImg"/>
          </p:nvPr>
        </p:nvSpPr>
        <p:spPr>
          <a:xfrm>
            <a:off x="216000" y="812520"/>
            <a:ext cx="7110360" cy="3992040"/>
          </a:xfrm>
          <a:prstGeom prst="rect">
            <a:avLst/>
          </a:prstGeom>
          <a:ln w="0">
            <a:noFill/>
          </a:ln>
        </p:spPr>
      </p:sp>
      <p:sp>
        <p:nvSpPr>
          <p:cNvPr id="615" name="PlaceHolder 2"/>
          <p:cNvSpPr>
            <a:spLocks noGrp="1"/>
          </p:cNvSpPr>
          <p:nvPr>
            <p:ph type="body"/>
          </p:nvPr>
        </p:nvSpPr>
        <p:spPr>
          <a:xfrm>
            <a:off x="756000" y="5078520"/>
            <a:ext cx="6030720" cy="479412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Droid Sans"/>
              </a:rPr>
              <a:t>Component 1: YouTube collects vast amounts of Bernadette’s behavioral data, including:</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Droid Sans"/>
              </a:rPr>
              <a:t>What she watches: Videos, genres, creators, and topics.</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Droid Sans"/>
              </a:rPr>
              <a:t>How she watches: Time spent, pauses, rewinds, and skips.</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Droid Sans"/>
              </a:rPr>
              <a:t>How she interacts: Likes, dislikes, comments, shares, and subscriptions.</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Droid Sans"/>
              </a:rPr>
              <a:t>What she searches: Keywords and phrases.</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Droid Sans"/>
              </a:rPr>
              <a:t>Demographics: Location, languages, and more.</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Droid Sans"/>
              </a:rPr>
              <a:t>For Bernadette, YouTube knows her basic stats—where she lives, what she watches, and that she binge-watches on Wednesdays. </a:t>
            </a:r>
            <a:endParaRPr b="0" lang="en-GB" sz="2000" spc="-1" strike="noStrike">
              <a:solidFill>
                <a:srgbClr val="000000"/>
              </a:solidFill>
              <a:latin typeface="Arial"/>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6" name="PlaceHolder 1"/>
          <p:cNvSpPr>
            <a:spLocks noGrp="1"/>
          </p:cNvSpPr>
          <p:nvPr>
            <p:ph type="sldImg"/>
          </p:nvPr>
        </p:nvSpPr>
        <p:spPr>
          <a:xfrm>
            <a:off x="216000" y="812520"/>
            <a:ext cx="7110360" cy="3992040"/>
          </a:xfrm>
          <a:prstGeom prst="rect">
            <a:avLst/>
          </a:prstGeom>
          <a:ln w="0">
            <a:noFill/>
          </a:ln>
        </p:spPr>
      </p:sp>
      <p:sp>
        <p:nvSpPr>
          <p:cNvPr id="617" name="PlaceHolder 2"/>
          <p:cNvSpPr>
            <a:spLocks noGrp="1"/>
          </p:cNvSpPr>
          <p:nvPr>
            <p:ph type="body"/>
          </p:nvPr>
        </p:nvSpPr>
        <p:spPr>
          <a:xfrm>
            <a:off x="756000" y="5078520"/>
            <a:ext cx="6030720" cy="479412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Source Han Sans CN"/>
              </a:rPr>
              <a:t>Component 2: The algorithm analyzes Bernadette’s raw data to create her “digital twin”, inferring her personality traits (e.g., age, income, education) and even her emotions and mental state. For example, if she binge-watches comedy every Wednesday, YouTube might deduce she’s stressed or unhappy at work. </a:t>
            </a:r>
            <a:endParaRPr b="0" lang="en-GB" sz="2000" spc="-1" strike="noStrike">
              <a:solidFill>
                <a:srgbClr val="000000"/>
              </a:solidFill>
              <a:latin typeface="Arial"/>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8" name="PlaceHolder 1"/>
          <p:cNvSpPr>
            <a:spLocks noGrp="1"/>
          </p:cNvSpPr>
          <p:nvPr>
            <p:ph type="sldImg"/>
          </p:nvPr>
        </p:nvSpPr>
        <p:spPr>
          <a:xfrm>
            <a:off x="216000" y="812520"/>
            <a:ext cx="7110360" cy="3992040"/>
          </a:xfrm>
          <a:prstGeom prst="rect">
            <a:avLst/>
          </a:prstGeom>
          <a:ln w="0">
            <a:noFill/>
          </a:ln>
        </p:spPr>
      </p:sp>
      <p:sp>
        <p:nvSpPr>
          <p:cNvPr id="619" name="PlaceHolder 2"/>
          <p:cNvSpPr>
            <a:spLocks noGrp="1"/>
          </p:cNvSpPr>
          <p:nvPr>
            <p:ph type="body"/>
          </p:nvPr>
        </p:nvSpPr>
        <p:spPr>
          <a:xfrm>
            <a:off x="756000" y="5078520"/>
            <a:ext cx="6030720" cy="536652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Source Han Sans CN"/>
              </a:rPr>
              <a:t>Component 3: The algorithm uses Bernadette’s raw data and “digital twin” to recommend videos it thinks she’ll enjoy. For instance:</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Source Han Sans CN"/>
              </a:rPr>
              <a:t>If she watches a lot of cooking videos, it might suggest a new cuisine. If she’s been searching for camping tips, it could recommend vlogs from popular campers.</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Source Han Sans CN"/>
              </a:rPr>
              <a:t>But it goes further: knowing Bernadette is in her 30s, and sometimes stressed —especially on Wednesdays—YouTube might increase her exposure to comedy videos leading up to Wednesday to boost her mood. </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Source Han Sans CN"/>
              </a:rPr>
              <a:t>That’s nice. Exactly what Bernadette wants from YouTube!  </a:t>
            </a:r>
            <a:endParaRPr b="0" lang="en-GB" sz="2000" spc="-1" strike="noStrike">
              <a:solidFill>
                <a:srgbClr val="000000"/>
              </a:solidFill>
              <a:latin typeface="Arial"/>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0" name="PlaceHolder 1"/>
          <p:cNvSpPr>
            <a:spLocks noGrp="1"/>
          </p:cNvSpPr>
          <p:nvPr>
            <p:ph type="sldImg"/>
          </p:nvPr>
        </p:nvSpPr>
        <p:spPr>
          <a:xfrm>
            <a:off x="216000" y="812520"/>
            <a:ext cx="7110360" cy="3992040"/>
          </a:xfrm>
          <a:prstGeom prst="rect">
            <a:avLst/>
          </a:prstGeom>
          <a:ln w="0">
            <a:noFill/>
          </a:ln>
        </p:spPr>
      </p:sp>
      <p:sp>
        <p:nvSpPr>
          <p:cNvPr id="621" name="PlaceHolder 2"/>
          <p:cNvSpPr>
            <a:spLocks noGrp="1"/>
          </p:cNvSpPr>
          <p:nvPr>
            <p:ph type="body"/>
          </p:nvPr>
        </p:nvSpPr>
        <p:spPr>
          <a:xfrm>
            <a:off x="756000" y="5078520"/>
            <a:ext cx="6030720" cy="479412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Source Han Sans CN"/>
              </a:rPr>
              <a:t>Component 4: The algorithm is designed to </a:t>
            </a:r>
            <a:r>
              <a:rPr b="1" lang="en-GB" sz="2000" spc="-1" strike="noStrike">
                <a:solidFill>
                  <a:srgbClr val="000000"/>
                </a:solidFill>
                <a:latin typeface="Arial"/>
                <a:ea typeface="Source Han Sans CN"/>
              </a:rPr>
              <a:t>maximize engagement</a:t>
            </a:r>
            <a:r>
              <a:rPr b="0" lang="en-GB" sz="2000" spc="-1" strike="noStrike">
                <a:solidFill>
                  <a:srgbClr val="000000"/>
                </a:solidFill>
                <a:latin typeface="Arial"/>
                <a:ea typeface="Source Han Sans CN"/>
              </a:rPr>
              <a:t>, keeping Bernadette on the platform longer. For example, not every video she watches on Wednesday fully lifts her mood. If it did, she’d feel better and leave the platform. Instead, YouTube recommends videos that almost hit the mark or trigger other emotions—like outrage or curiosity—creating a craving for the next “hit.”</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Source Han Sans CN"/>
              </a:rPr>
              <a:t>So, YouTube knows Bernadette is stressed and it knows how to boost her mood, but it doesn’t do enough to help her leave. Instead, it keeps her hooked by playing with her emotions, creating a cycle of craving and withdrawal.</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Source Han Sans CN"/>
              </a:rPr>
              <a:t>That’s not so nice. </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endParaRPr b="0" lang="en-GB" sz="2000" spc="-1" strike="noStrike">
              <a:solidFill>
                <a:srgbClr val="000000"/>
              </a:solidFill>
              <a:latin typeface="Arial"/>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2" name="PlaceHolder 1"/>
          <p:cNvSpPr>
            <a:spLocks noGrp="1"/>
          </p:cNvSpPr>
          <p:nvPr>
            <p:ph type="sldImg"/>
          </p:nvPr>
        </p:nvSpPr>
        <p:spPr>
          <a:xfrm>
            <a:off x="216000" y="812520"/>
            <a:ext cx="7114680" cy="3996720"/>
          </a:xfrm>
          <a:prstGeom prst="rect">
            <a:avLst/>
          </a:prstGeom>
          <a:ln w="0">
            <a:noFill/>
          </a:ln>
        </p:spPr>
      </p:sp>
      <p:sp>
        <p:nvSpPr>
          <p:cNvPr id="623" name="PlaceHolder 2"/>
          <p:cNvSpPr>
            <a:spLocks noGrp="1"/>
          </p:cNvSpPr>
          <p:nvPr>
            <p:ph type="body"/>
          </p:nvPr>
        </p:nvSpPr>
        <p:spPr>
          <a:xfrm>
            <a:off x="756000" y="5078520"/>
            <a:ext cx="6035400" cy="4798800"/>
          </a:xfrm>
          <a:prstGeom prst="rect">
            <a:avLst/>
          </a:prstGeom>
          <a:noFill/>
          <a:ln w="0">
            <a:noFill/>
          </a:ln>
        </p:spPr>
        <p:txBody>
          <a:bodyPr lIns="0" rIns="0" tIns="0" bIns="0" anchor="t">
            <a:noAutofit/>
          </a:bodyPr>
          <a:p>
            <a:pPr marL="216000" indent="-216000">
              <a:lnSpc>
                <a:spcPct val="100000"/>
              </a:lnSpc>
              <a:buNone/>
              <a:tabLst>
                <a:tab algn="l" pos="0"/>
              </a:tabLst>
            </a:pPr>
            <a:r>
              <a:rPr b="0" lang="en-GB" sz="2000" spc="-1" strike="noStrike">
                <a:solidFill>
                  <a:srgbClr val="000000"/>
                </a:solidFill>
                <a:latin typeface="Arial"/>
                <a:ea typeface="Source Han Sans CN"/>
              </a:rPr>
              <a:t>And why does YT do this? Because of it’s business model. </a:t>
            </a: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buNone/>
              <a:tabLst>
                <a:tab algn="l" pos="0"/>
              </a:tabLst>
            </a:pPr>
            <a:r>
              <a:rPr b="0" lang="en-GB" sz="2000" spc="-1" strike="noStrike">
                <a:solidFill>
                  <a:srgbClr val="000000"/>
                </a:solidFill>
                <a:latin typeface="Arial"/>
                <a:ea typeface="Source Han Sans CN"/>
              </a:rPr>
              <a:t>While Berndatte’s goal maybe to relax with videos on a Wednesday, the algorithm’s goal is to keep her watching. And while she is watching, it can sell her data and advertise products to her. </a:t>
            </a:r>
            <a:endParaRPr b="0" lang="en-GB" sz="2000" spc="-1" strike="noStrike">
              <a:solidFill>
                <a:srgbClr val="000000"/>
              </a:solidFill>
              <a:latin typeface="Arial"/>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4" name="PlaceHolder 1"/>
          <p:cNvSpPr>
            <a:spLocks noGrp="1"/>
          </p:cNvSpPr>
          <p:nvPr>
            <p:ph type="sldImg"/>
          </p:nvPr>
        </p:nvSpPr>
        <p:spPr>
          <a:xfrm>
            <a:off x="216000" y="812520"/>
            <a:ext cx="7110360" cy="3992040"/>
          </a:xfrm>
          <a:prstGeom prst="rect">
            <a:avLst/>
          </a:prstGeom>
          <a:ln w="0">
            <a:noFill/>
          </a:ln>
        </p:spPr>
      </p:sp>
      <p:sp>
        <p:nvSpPr>
          <p:cNvPr id="625" name="PlaceHolder 2"/>
          <p:cNvSpPr>
            <a:spLocks noGrp="1"/>
          </p:cNvSpPr>
          <p:nvPr>
            <p:ph type="body"/>
          </p:nvPr>
        </p:nvSpPr>
        <p:spPr>
          <a:xfrm>
            <a:off x="756000" y="5078520"/>
            <a:ext cx="6030720" cy="479412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Source Han Sans CN"/>
              </a:rPr>
              <a:t>YouTube sells data across all four components of its algorithm. Bernadette’s “raw” data i.e. her online behaviour (what she watches and how she watches) is used by advertisers to target her with personalized ads—like local cookware shops in Strasbourg.  </a:t>
            </a:r>
            <a:endParaRPr b="0" lang="en-GB" sz="2000" spc="-1" strike="noStrike">
              <a:solidFill>
                <a:srgbClr val="000000"/>
              </a:solidFill>
              <a:latin typeface="Arial"/>
            </a:endParaRPr>
          </a:p>
        </p:txBody>
      </p:sp>
    </p:spTree>
  </p:cSld>
</p:note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6" name="PlaceHolder 1"/>
          <p:cNvSpPr>
            <a:spLocks noGrp="1"/>
          </p:cNvSpPr>
          <p:nvPr>
            <p:ph type="sldImg"/>
          </p:nvPr>
        </p:nvSpPr>
        <p:spPr>
          <a:xfrm>
            <a:off x="216000" y="812520"/>
            <a:ext cx="7110360" cy="3992040"/>
          </a:xfrm>
          <a:prstGeom prst="rect">
            <a:avLst/>
          </a:prstGeom>
          <a:ln w="0">
            <a:noFill/>
          </a:ln>
        </p:spPr>
      </p:sp>
      <p:sp>
        <p:nvSpPr>
          <p:cNvPr id="627" name="PlaceHolder 2"/>
          <p:cNvSpPr>
            <a:spLocks noGrp="1"/>
          </p:cNvSpPr>
          <p:nvPr>
            <p:ph type="body"/>
          </p:nvPr>
        </p:nvSpPr>
        <p:spPr>
          <a:xfrm>
            <a:off x="756000" y="5078520"/>
            <a:ext cx="6030720" cy="479412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rPr>
              <a:t>YouTube also sells inferences it makes about Bernadette – i.e. her “digital twin” or her “digital identity”. For example, it knows Bernadette experiences weekly depressive episodes, making her vulnerable and in need of distractions. Advertisers use this data to target her with ads for self-help books or local comedy shows—tailored to her inferred identity and characteristics.</a:t>
            </a:r>
            <a:endParaRPr b="0" lang="en-GB" sz="2000" spc="-1" strike="noStrike">
              <a:solidFill>
                <a:srgbClr val="000000"/>
              </a:solidFill>
              <a:latin typeface="Arial"/>
            </a:endParaRPr>
          </a:p>
        </p:txBody>
      </p:sp>
    </p:spTree>
  </p:cSld>
</p:notes>
</file>

<file path=ppt/notesSlides/notesSlide1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8" name="PlaceHolder 1"/>
          <p:cNvSpPr>
            <a:spLocks noGrp="1"/>
          </p:cNvSpPr>
          <p:nvPr>
            <p:ph type="sldImg"/>
          </p:nvPr>
        </p:nvSpPr>
        <p:spPr>
          <a:xfrm>
            <a:off x="216000" y="812520"/>
            <a:ext cx="7110360" cy="3992040"/>
          </a:xfrm>
          <a:prstGeom prst="rect">
            <a:avLst/>
          </a:prstGeom>
          <a:ln w="0">
            <a:noFill/>
          </a:ln>
        </p:spPr>
      </p:sp>
      <p:sp>
        <p:nvSpPr>
          <p:cNvPr id="629" name="PlaceHolder 2"/>
          <p:cNvSpPr>
            <a:spLocks noGrp="1"/>
          </p:cNvSpPr>
          <p:nvPr>
            <p:ph type="body"/>
          </p:nvPr>
        </p:nvSpPr>
        <p:spPr>
          <a:xfrm>
            <a:off x="756000" y="5078520"/>
            <a:ext cx="6030720" cy="4799880"/>
          </a:xfrm>
          <a:prstGeom prst="rect">
            <a:avLst/>
          </a:prstGeom>
          <a:noFill/>
          <a:ln w="0">
            <a:noFill/>
          </a:ln>
        </p:spPr>
        <p:txBody>
          <a:bodyPr lIns="0" rIns="0" tIns="0" bIns="0" anchor="t">
            <a:noAutofit/>
          </a:bodyPr>
          <a:p>
            <a:pPr marL="216000" indent="-216000">
              <a:lnSpc>
                <a:spcPct val="100000"/>
              </a:lnSpc>
              <a:buNone/>
              <a:tabLst>
                <a:tab algn="l" pos="0"/>
              </a:tabLst>
            </a:pPr>
            <a:r>
              <a:rPr b="0" lang="en-GB" sz="2000" spc="-1" strike="noStrike">
                <a:solidFill>
                  <a:srgbClr val="000000"/>
                </a:solidFill>
                <a:latin typeface="Arial"/>
              </a:rPr>
              <a:t>The delicious maliciousness begins at this stage. </a:t>
            </a: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Source Han Sans CN"/>
              </a:rPr>
              <a:t>As Bernadette watches YouTube on Wednesdays, feeling stressed and vulnerable, it becomes the perfect moment to sell her products promising happiness—like a new phone, hiking boots, or chair. YouTube might even autoplay a video from her favorite creator, subtly advertising these products, aligning with advertiser desires.</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Source Han Sans CN"/>
              </a:rPr>
              <a:t>While she’s emotionally vulnerable, YouTube exploits her feelings, her very human feelings—exhaustion, stress, joy, curiosity—to keep her engaged. It doesn’t care about her mental health; it cares about keeping her on the platform, selling her data, and maximizing ad revenue.</a:t>
            </a:r>
            <a:endParaRPr b="0" lang="en-GB" sz="2000" spc="-1" strike="noStrike">
              <a:solidFill>
                <a:srgbClr val="000000"/>
              </a:solidFill>
              <a:latin typeface="Arial"/>
            </a:endParaRPr>
          </a:p>
        </p:txBody>
      </p:sp>
    </p:spTree>
  </p:cSld>
</p:notes>
</file>

<file path=ppt/notesSlides/notesSlide1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0" name="PlaceHolder 1"/>
          <p:cNvSpPr>
            <a:spLocks noGrp="1"/>
          </p:cNvSpPr>
          <p:nvPr>
            <p:ph type="sldImg"/>
          </p:nvPr>
        </p:nvSpPr>
        <p:spPr>
          <a:xfrm>
            <a:off x="216000" y="812520"/>
            <a:ext cx="7110360" cy="3992040"/>
          </a:xfrm>
          <a:prstGeom prst="rect">
            <a:avLst/>
          </a:prstGeom>
          <a:ln w="0">
            <a:noFill/>
          </a:ln>
        </p:spPr>
      </p:sp>
      <p:sp>
        <p:nvSpPr>
          <p:cNvPr id="631" name="PlaceHolder 2"/>
          <p:cNvSpPr>
            <a:spLocks noGrp="1"/>
          </p:cNvSpPr>
          <p:nvPr>
            <p:ph type="body"/>
          </p:nvPr>
        </p:nvSpPr>
        <p:spPr>
          <a:xfrm>
            <a:off x="756000" y="5078520"/>
            <a:ext cx="6030720" cy="479412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Source Han Sans CN"/>
              </a:rPr>
              <a:t>Finally, YouTube sells predictions of Bernadette’s </a:t>
            </a:r>
            <a:r>
              <a:rPr b="1" lang="en-GB" sz="2000" spc="-1" strike="noStrike">
                <a:solidFill>
                  <a:srgbClr val="000000"/>
                </a:solidFill>
                <a:latin typeface="Arial"/>
                <a:ea typeface="Source Han Sans CN"/>
              </a:rPr>
              <a:t>future behavior</a:t>
            </a:r>
            <a:r>
              <a:rPr b="0" lang="en-GB" sz="2000" spc="-1" strike="noStrike">
                <a:solidFill>
                  <a:srgbClr val="000000"/>
                </a:solidFill>
                <a:latin typeface="Arial"/>
                <a:ea typeface="Source Han Sans CN"/>
              </a:rPr>
              <a:t>. For example, based on Bernadette’s love for cooking tutorials and interior décor, it identifies her as a prime target for expensive kitchen remodelling ads. Advertisers then flood her with promotions for kitchen counters, food processors, and spices. YouTube might even autoplay kitchen make-overs from her favourite content creators, aligning with advertiser desires.</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endParaRPr b="0" lang="en-GB" sz="2000" spc="-1" strike="noStrike">
              <a:solidFill>
                <a:srgbClr val="000000"/>
              </a:solidFill>
              <a:latin typeface="Arial"/>
            </a:endParaRPr>
          </a:p>
        </p:txBody>
      </p:sp>
    </p:spTree>
  </p:cSld>
</p:notes>
</file>

<file path=ppt/notesSlides/notesSlide1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2" name="PlaceHolder 1"/>
          <p:cNvSpPr>
            <a:spLocks noGrp="1"/>
          </p:cNvSpPr>
          <p:nvPr>
            <p:ph type="sldImg"/>
          </p:nvPr>
        </p:nvSpPr>
        <p:spPr>
          <a:xfrm>
            <a:off x="-2160" y="-3600"/>
            <a:ext cx="0" cy="0"/>
          </a:xfrm>
          <a:prstGeom prst="rect">
            <a:avLst/>
          </a:prstGeom>
          <a:ln w="0">
            <a:noFill/>
          </a:ln>
        </p:spPr>
      </p:sp>
      <p:sp>
        <p:nvSpPr>
          <p:cNvPr id="633" name="PlaceHolder 2"/>
          <p:cNvSpPr>
            <a:spLocks noGrp="1"/>
          </p:cNvSpPr>
          <p:nvPr>
            <p:ph type="body"/>
          </p:nvPr>
        </p:nvSpPr>
        <p:spPr>
          <a:xfrm>
            <a:off x="756000" y="5078520"/>
            <a:ext cx="6034680" cy="4798080"/>
          </a:xfrm>
          <a:prstGeom prst="rect">
            <a:avLst/>
          </a:prstGeom>
          <a:noFill/>
          <a:ln w="0">
            <a:noFill/>
          </a:ln>
        </p:spPr>
        <p:txBody>
          <a:bodyPr lIns="0" rIns="0" tIns="0" bIns="0" anchor="t">
            <a:noAutofit/>
          </a:bodyPr>
          <a:p>
            <a:pPr marL="216000" indent="-216000">
              <a:lnSpc>
                <a:spcPct val="100000"/>
              </a:lnSpc>
              <a:buNone/>
              <a:tabLst>
                <a:tab algn="l" pos="0"/>
              </a:tabLst>
            </a:pPr>
            <a:r>
              <a:rPr b="0" lang="en-GB" sz="2000" spc="-1" strike="noStrike">
                <a:solidFill>
                  <a:srgbClr val="000000"/>
                </a:solidFill>
                <a:latin typeface="Arial"/>
              </a:rPr>
              <a:t>I doubt most of this is news to you. I just needed us all to be on the same level. Because, we just scratched the tip of the iceberg. </a:t>
            </a:r>
            <a:endParaRPr b="0" lang="en-GB" sz="2000" spc="-1" strike="noStrike">
              <a:solidFill>
                <a:srgbClr val="000000"/>
              </a:solidFill>
              <a:latin typeface="Arial"/>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8" name="PlaceHolder 1"/>
          <p:cNvSpPr>
            <a:spLocks noGrp="1"/>
          </p:cNvSpPr>
          <p:nvPr>
            <p:ph type="sldImg"/>
          </p:nvPr>
        </p:nvSpPr>
        <p:spPr>
          <a:xfrm>
            <a:off x="216000" y="812520"/>
            <a:ext cx="7114680" cy="3996720"/>
          </a:xfrm>
          <a:prstGeom prst="rect">
            <a:avLst/>
          </a:prstGeom>
          <a:ln w="0">
            <a:noFill/>
          </a:ln>
        </p:spPr>
      </p:sp>
      <p:sp>
        <p:nvSpPr>
          <p:cNvPr id="599" name="PlaceHolder 2"/>
          <p:cNvSpPr>
            <a:spLocks noGrp="1"/>
          </p:cNvSpPr>
          <p:nvPr>
            <p:ph type="body"/>
          </p:nvPr>
        </p:nvSpPr>
        <p:spPr>
          <a:xfrm>
            <a:off x="756000" y="5078520"/>
            <a:ext cx="6035400" cy="4798800"/>
          </a:xfrm>
          <a:prstGeom prst="rect">
            <a:avLst/>
          </a:prstGeom>
          <a:noFill/>
          <a:ln w="0">
            <a:noFill/>
          </a:ln>
        </p:spPr>
        <p:txBody>
          <a:bodyPr lIns="0" rIns="0" tIns="0" bIns="0" anchor="t">
            <a:noAutofit/>
          </a:bodyPr>
          <a:p>
            <a:pPr marL="216000" indent="-216000">
              <a:lnSpc>
                <a:spcPct val="100000"/>
              </a:lnSpc>
              <a:buNone/>
              <a:tabLst>
                <a:tab algn="l" pos="0"/>
              </a:tabLst>
            </a:pPr>
            <a:r>
              <a:rPr b="0" lang="en-GB" sz="1800" spc="-1" strike="noStrike">
                <a:solidFill>
                  <a:srgbClr val="000000"/>
                </a:solidFill>
                <a:latin typeface="Arial"/>
              </a:rPr>
              <a:t>About me: I am Gozel Shakeri. </a:t>
            </a:r>
            <a:endParaRPr b="0" lang="en-GB" sz="1800" spc="-1" strike="noStrike">
              <a:solidFill>
                <a:srgbClr val="000000"/>
              </a:solidFill>
              <a:latin typeface="Arial"/>
            </a:endParaRPr>
          </a:p>
          <a:p>
            <a:pPr marL="216000" indent="-216000">
              <a:lnSpc>
                <a:spcPct val="100000"/>
              </a:lnSpc>
              <a:buNone/>
              <a:tabLst>
                <a:tab algn="l" pos="0"/>
              </a:tabLst>
            </a:pPr>
            <a:endParaRPr b="0" lang="en-GB" sz="1800" spc="-1" strike="noStrike">
              <a:solidFill>
                <a:srgbClr val="000000"/>
              </a:solidFill>
              <a:latin typeface="Arial"/>
            </a:endParaRPr>
          </a:p>
          <a:p>
            <a:pPr marL="216000" indent="-216000">
              <a:lnSpc>
                <a:spcPct val="100000"/>
              </a:lnSpc>
              <a:buNone/>
              <a:tabLst>
                <a:tab algn="l" pos="0"/>
              </a:tabLst>
            </a:pPr>
            <a:r>
              <a:rPr b="0" lang="en-GB" sz="1800" spc="-1" strike="noStrike">
                <a:solidFill>
                  <a:srgbClr val="000000"/>
                </a:solidFill>
                <a:latin typeface="Arial"/>
              </a:rPr>
              <a:t>I spent over 10 years in Computer Science, at the frontier of human-computer interaction research. </a:t>
            </a:r>
            <a:endParaRPr b="0" lang="en-GB" sz="1800" spc="-1" strike="noStrike">
              <a:solidFill>
                <a:srgbClr val="000000"/>
              </a:solidFill>
              <a:latin typeface="Arial"/>
            </a:endParaRPr>
          </a:p>
          <a:p>
            <a:pPr marL="216000" indent="-216000">
              <a:lnSpc>
                <a:spcPct val="100000"/>
              </a:lnSpc>
              <a:buNone/>
              <a:tabLst>
                <a:tab algn="l" pos="0"/>
              </a:tabLst>
            </a:pPr>
            <a:endParaRPr b="0" lang="en-GB" sz="18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1800" spc="-1" strike="noStrike">
                <a:solidFill>
                  <a:srgbClr val="000000"/>
                </a:solidFill>
                <a:latin typeface="Arial"/>
              </a:rPr>
              <a:t>My passion for media literacy advocacy stems from my expertise. Because I understand, I deeply care about empowering you all to navigate the digital world with clarity and confidence—and I’m thrilled to share this presentation, my first of its kind, with you today!</a:t>
            </a:r>
            <a:endParaRPr b="0" lang="en-GB" sz="1800" spc="-1" strike="noStrike">
              <a:solidFill>
                <a:srgbClr val="000000"/>
              </a:solidFill>
              <a:latin typeface="Arial"/>
            </a:endParaRPr>
          </a:p>
        </p:txBody>
      </p:sp>
    </p:spTree>
  </p:cSld>
</p:notes>
</file>

<file path=ppt/notesSlides/notesSlide2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4" name="PlaceHolder 1"/>
          <p:cNvSpPr>
            <a:spLocks noGrp="1"/>
          </p:cNvSpPr>
          <p:nvPr>
            <p:ph type="sldImg"/>
          </p:nvPr>
        </p:nvSpPr>
        <p:spPr>
          <a:xfrm>
            <a:off x="216000" y="812520"/>
            <a:ext cx="7115400" cy="3997440"/>
          </a:xfrm>
          <a:prstGeom prst="rect">
            <a:avLst/>
          </a:prstGeom>
          <a:ln w="0">
            <a:noFill/>
          </a:ln>
        </p:spPr>
      </p:sp>
      <p:sp>
        <p:nvSpPr>
          <p:cNvPr id="635" name="PlaceHolder 2"/>
          <p:cNvSpPr>
            <a:spLocks noGrp="1"/>
          </p:cNvSpPr>
          <p:nvPr>
            <p:ph type="body"/>
          </p:nvPr>
        </p:nvSpPr>
        <p:spPr>
          <a:xfrm>
            <a:off x="756000" y="5078520"/>
            <a:ext cx="6036120" cy="4799520"/>
          </a:xfrm>
          <a:prstGeom prst="rect">
            <a:avLst/>
          </a:prstGeom>
          <a:noFill/>
          <a:ln w="0">
            <a:noFill/>
          </a:ln>
        </p:spPr>
        <p:txBody>
          <a:bodyPr lIns="0" rIns="0" tIns="0" bIns="0" anchor="t">
            <a:noAutofit/>
          </a:bodyPr>
          <a:p>
            <a:pPr marL="216000" indent="-216000">
              <a:lnSpc>
                <a:spcPct val="100000"/>
              </a:lnSpc>
              <a:buNone/>
              <a:tabLst>
                <a:tab algn="l" pos="0"/>
              </a:tabLst>
            </a:pPr>
            <a:r>
              <a:rPr b="0" lang="en-GB" sz="2000" spc="-1" strike="noStrike">
                <a:solidFill>
                  <a:srgbClr val="000000"/>
                </a:solidFill>
                <a:latin typeface="Arial"/>
              </a:rPr>
              <a:t>In this section of the talk, I want to go deeper. How exactly are Bernadette’s behaviour, emotions, and future modified by the algorithm? By 1) triggering emotions, 2) leading us down rabbit holes, and 3) creating a hive-mind like collective thinking. </a:t>
            </a: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p:txBody>
      </p:sp>
    </p:spTree>
  </p:cSld>
</p:notes>
</file>

<file path=ppt/notesSlides/notesSlide2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6" name="PlaceHolder 1"/>
          <p:cNvSpPr>
            <a:spLocks noGrp="1"/>
          </p:cNvSpPr>
          <p:nvPr>
            <p:ph type="sldImg"/>
          </p:nvPr>
        </p:nvSpPr>
        <p:spPr>
          <a:xfrm>
            <a:off x="216000" y="812520"/>
            <a:ext cx="7110360" cy="3992040"/>
          </a:xfrm>
          <a:prstGeom prst="rect">
            <a:avLst/>
          </a:prstGeom>
          <a:ln w="0">
            <a:noFill/>
          </a:ln>
        </p:spPr>
      </p:sp>
      <p:sp>
        <p:nvSpPr>
          <p:cNvPr id="637" name="PlaceHolder 2"/>
          <p:cNvSpPr>
            <a:spLocks noGrp="1"/>
          </p:cNvSpPr>
          <p:nvPr>
            <p:ph type="body"/>
          </p:nvPr>
        </p:nvSpPr>
        <p:spPr>
          <a:xfrm>
            <a:off x="756000" y="5078520"/>
            <a:ext cx="6030720" cy="4794120"/>
          </a:xfrm>
          <a:prstGeom prst="rect">
            <a:avLst/>
          </a:prstGeom>
          <a:noFill/>
          <a:ln w="0">
            <a:noFill/>
          </a:ln>
        </p:spPr>
        <p:txBody>
          <a:bodyPr lIns="0" rIns="0" tIns="0" bIns="0" anchor="t">
            <a:noAutofit/>
          </a:bodyPr>
          <a:p>
            <a:pPr marL="216000" indent="-216000">
              <a:lnSpc>
                <a:spcPct val="100000"/>
              </a:lnSpc>
              <a:buNone/>
              <a:tabLst>
                <a:tab algn="l" pos="0"/>
              </a:tabLst>
            </a:pPr>
            <a:r>
              <a:rPr b="0" lang="en-GB" sz="2000" spc="-1" strike="noStrike">
                <a:solidFill>
                  <a:srgbClr val="000000"/>
                </a:solidFill>
                <a:latin typeface="Arial"/>
              </a:rPr>
              <a:t>Let me explain how. Emotions are powerful motivators—something we all know from experience—and YouTube understands this very well. The platform strategically taps into three key emotions to keep users engaged:</a:t>
            </a:r>
            <a:endParaRPr b="0" lang="en-GB" sz="2000" spc="-1" strike="noStrike">
              <a:solidFill>
                <a:srgbClr val="000000"/>
              </a:solidFill>
              <a:latin typeface="Arial"/>
            </a:endParaRPr>
          </a:p>
          <a:p>
            <a:pPr marL="216000" indent="-216000">
              <a:lnSpc>
                <a:spcPct val="100000"/>
              </a:lnSpc>
              <a:buNone/>
              <a:tabLst>
                <a:tab algn="l" pos="0"/>
              </a:tabLst>
            </a:pPr>
            <a:r>
              <a:rPr b="0" lang="en-GB" sz="2000" spc="-1" strike="noStrike">
                <a:solidFill>
                  <a:srgbClr val="000000"/>
                </a:solidFill>
                <a:latin typeface="Arial"/>
              </a:rPr>
              <a:t>Outrage is sparked through controversial or divisive content, triggering strong reactions that lead to more clicks, comments, and shares. The algorithm amplifies this content because it fuels engagement. Think of sensational headlines like “This Politician’s Shocking Statement Will Anger You!”—designed to provoke and pull us in.</a:t>
            </a:r>
            <a:endParaRPr b="0" lang="en-GB" sz="2000" spc="-1" strike="noStrike">
              <a:solidFill>
                <a:srgbClr val="000000"/>
              </a:solidFill>
              <a:latin typeface="Arial"/>
            </a:endParaRPr>
          </a:p>
          <a:p>
            <a:pPr marL="216000" indent="-216000">
              <a:lnSpc>
                <a:spcPct val="100000"/>
              </a:lnSpc>
              <a:buNone/>
              <a:tabLst>
                <a:tab algn="l" pos="0"/>
              </a:tabLst>
            </a:pPr>
            <a:r>
              <a:rPr b="0" lang="en-GB" sz="2000" spc="-1" strike="noStrike">
                <a:solidFill>
                  <a:srgbClr val="000000"/>
                </a:solidFill>
                <a:latin typeface="Arial"/>
              </a:rPr>
              <a:t>Curiosity is another powerful tool. Clickbait titles and eye-catching thumbnails are designed to make us interested. Phrases like “You Won’t Believe What Happened Next!” play on our natural desire for closure and surprise.</a:t>
            </a:r>
            <a:endParaRPr b="0" lang="en-GB" sz="2000" spc="-1" strike="noStrike">
              <a:solidFill>
                <a:srgbClr val="000000"/>
              </a:solidFill>
              <a:latin typeface="Arial"/>
            </a:endParaRPr>
          </a:p>
          <a:p>
            <a:pPr marL="216000" indent="-216000">
              <a:lnSpc>
                <a:spcPct val="100000"/>
              </a:lnSpc>
              <a:buNone/>
              <a:tabLst>
                <a:tab algn="l" pos="0"/>
              </a:tabLst>
            </a:pPr>
            <a:r>
              <a:rPr b="0" lang="en-GB" sz="2000" spc="-1" strike="noStrike">
                <a:solidFill>
                  <a:srgbClr val="000000"/>
                </a:solidFill>
                <a:latin typeface="Arial"/>
              </a:rPr>
              <a:t>Joy keeps users coming back. Feel-good content, from heartwarming stories to hilarious bloopers, creates a positive feedback loop that encourages repeat visits. Videos like “Puppy Fails That Will Make You Laugh Out Loud!” flood our feed, making it easy to stay hooked.</a:t>
            </a:r>
            <a:endParaRPr b="0" lang="en-GB" sz="2000" spc="-1" strike="noStrike">
              <a:solidFill>
                <a:srgbClr val="000000"/>
              </a:solidFill>
              <a:latin typeface="Arial"/>
            </a:endParaRPr>
          </a:p>
          <a:p>
            <a:pPr marL="216000" indent="-216000">
              <a:lnSpc>
                <a:spcPct val="100000"/>
              </a:lnSpc>
              <a:buNone/>
              <a:tabLst>
                <a:tab algn="l" pos="0"/>
              </a:tabLst>
            </a:pPr>
            <a:r>
              <a:rPr b="0" lang="en-GB" sz="2000" spc="-1" strike="noStrike">
                <a:solidFill>
                  <a:srgbClr val="000000"/>
                </a:solidFill>
                <a:latin typeface="Arial"/>
              </a:rPr>
              <a:t>By strategically triggering these emotions, YouTube ensures users spend more time on the platform—ultimately generating more data, more engagement, and, of course, more ad revenue.</a:t>
            </a:r>
            <a:endParaRPr b="0" lang="en-GB" sz="2000" spc="-1" strike="noStrike">
              <a:solidFill>
                <a:srgbClr val="000000"/>
              </a:solidFill>
              <a:latin typeface="Arial"/>
            </a:endParaRPr>
          </a:p>
        </p:txBody>
      </p:sp>
    </p:spTree>
  </p:cSld>
</p:notes>
</file>

<file path=ppt/notesSlides/notesSlide2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8" name="PlaceHolder 1"/>
          <p:cNvSpPr>
            <a:spLocks noGrp="1"/>
          </p:cNvSpPr>
          <p:nvPr>
            <p:ph type="sldImg"/>
          </p:nvPr>
        </p:nvSpPr>
        <p:spPr>
          <a:xfrm>
            <a:off x="216000" y="812520"/>
            <a:ext cx="7110360" cy="3992040"/>
          </a:xfrm>
          <a:prstGeom prst="rect">
            <a:avLst/>
          </a:prstGeom>
          <a:ln w="0">
            <a:noFill/>
          </a:ln>
        </p:spPr>
      </p:sp>
      <p:sp>
        <p:nvSpPr>
          <p:cNvPr id="639" name="PlaceHolder 2"/>
          <p:cNvSpPr>
            <a:spLocks noGrp="1"/>
          </p:cNvSpPr>
          <p:nvPr>
            <p:ph type="body"/>
          </p:nvPr>
        </p:nvSpPr>
        <p:spPr>
          <a:xfrm>
            <a:off x="756000" y="5078520"/>
            <a:ext cx="6030720" cy="479412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rPr>
              <a:t>YouTube profits by turning our emotional responses into data for advertisers. If you’ve been watching motivational videos, you’ll likely see ads for self-help books or fitness programs. If you’ve been engaging with political outrage content, expect ads for partisan merchandise or donation campaigns. </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rPr>
              <a:t>But it’s not just advertisers shaping what you see—content creators are incentivized to play into this system. Since emotionally charged content performs better, many creators lean into sensationalism, exaggerating stories or using clickbait tactics to maximize views. This creates a feedback loop where emotional manipulation isn’t just common—it’s the norm.</a:t>
            </a:r>
            <a:endParaRPr b="0" lang="en-GB" sz="2000" spc="-1" strike="noStrike">
              <a:solidFill>
                <a:srgbClr val="000000"/>
              </a:solidFill>
              <a:latin typeface="Arial"/>
            </a:endParaRPr>
          </a:p>
        </p:txBody>
      </p:sp>
    </p:spTree>
  </p:cSld>
</p:notes>
</file>

<file path=ppt/notesSlides/notesSlide2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0" name="PlaceHolder 1"/>
          <p:cNvSpPr>
            <a:spLocks noGrp="1"/>
          </p:cNvSpPr>
          <p:nvPr>
            <p:ph type="sldImg"/>
          </p:nvPr>
        </p:nvSpPr>
        <p:spPr>
          <a:xfrm>
            <a:off x="216000" y="812520"/>
            <a:ext cx="7110360" cy="3992040"/>
          </a:xfrm>
          <a:prstGeom prst="rect">
            <a:avLst/>
          </a:prstGeom>
          <a:ln w="0">
            <a:noFill/>
          </a:ln>
        </p:spPr>
      </p:sp>
      <p:sp>
        <p:nvSpPr>
          <p:cNvPr id="641" name="PlaceHolder 2"/>
          <p:cNvSpPr>
            <a:spLocks noGrp="1"/>
          </p:cNvSpPr>
          <p:nvPr>
            <p:ph type="body"/>
          </p:nvPr>
        </p:nvSpPr>
        <p:spPr>
          <a:xfrm>
            <a:off x="756000" y="5078520"/>
            <a:ext cx="6030720" cy="479412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Droid Sans"/>
              </a:rPr>
              <a:t>So, triggering emotions is important in keeping us engaged. However, the problem with this strategy is, we humans adapt and may need increasingly more extreme content to *keep* us emotionally engaged. Enter the rabbit hole … effect. </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Droid Sans"/>
              </a:rPr>
              <a:t>For example, watching a single video about an “alternative” theory can lead to recommendations for even more radical versions of the same idea, feeding our curiosity or outrage. Even seemingly neutral, informational content like *health* can quickly funnel viewers into more polarizing material.</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Droid Sans"/>
              </a:rPr>
              <a:t>Research has highlighted conspiracy theory patterns like the wellness-to-fascism and loneliness-to-fascism pipelines, showing how the algorithm can nudge users toward increasingly extreme beliefs. </a:t>
            </a:r>
            <a:endParaRPr b="0" lang="en-GB" sz="2000" spc="-1" strike="noStrike">
              <a:solidFill>
                <a:srgbClr val="000000"/>
              </a:solidFill>
              <a:latin typeface="Arial"/>
            </a:endParaRPr>
          </a:p>
        </p:txBody>
      </p:sp>
    </p:spTree>
  </p:cSld>
</p:notes>
</file>

<file path=ppt/notesSlides/notesSlide2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2" name="PlaceHolder 1"/>
          <p:cNvSpPr>
            <a:spLocks noGrp="1"/>
          </p:cNvSpPr>
          <p:nvPr>
            <p:ph type="sldImg"/>
          </p:nvPr>
        </p:nvSpPr>
        <p:spPr>
          <a:xfrm>
            <a:off x="216000" y="812520"/>
            <a:ext cx="7110360" cy="3992040"/>
          </a:xfrm>
          <a:prstGeom prst="rect">
            <a:avLst/>
          </a:prstGeom>
          <a:ln w="0">
            <a:noFill/>
          </a:ln>
        </p:spPr>
      </p:sp>
      <p:sp>
        <p:nvSpPr>
          <p:cNvPr id="643" name="PlaceHolder 2"/>
          <p:cNvSpPr>
            <a:spLocks noGrp="1"/>
          </p:cNvSpPr>
          <p:nvPr>
            <p:ph type="body"/>
          </p:nvPr>
        </p:nvSpPr>
        <p:spPr>
          <a:xfrm>
            <a:off x="756000" y="5078520"/>
            <a:ext cx="6030720" cy="4794120"/>
          </a:xfrm>
          <a:prstGeom prst="rect">
            <a:avLst/>
          </a:prstGeom>
          <a:noFill/>
          <a:ln w="0">
            <a:noFill/>
          </a:ln>
        </p:spPr>
        <p:txBody>
          <a:bodyPr lIns="0" rIns="0" tIns="0" bIns="0" anchor="t">
            <a:noAutofit/>
          </a:bodyPr>
          <a:p>
            <a:pPr marL="216000" indent="-216000">
              <a:lnSpc>
                <a:spcPct val="100000"/>
              </a:lnSpc>
              <a:buNone/>
              <a:tabLst>
                <a:tab algn="l" pos="0"/>
              </a:tabLst>
            </a:pPr>
            <a:r>
              <a:rPr b="0" lang="en-GB" sz="1800" spc="-1" strike="noStrike">
                <a:solidFill>
                  <a:srgbClr val="000000"/>
                </a:solidFill>
                <a:latin typeface="Arial"/>
                <a:ea typeface="Droid Sans"/>
              </a:rPr>
              <a:t>Again, the goal of YouTube is *engagement*, and outrage is a powerful driver of that. Think of the last time you witnessed internet drama (maybe the Depp vs Heard trial). Conflict drives attention, drama drives engagement. Us being polarised is good for the YouTube algorithm. Being stuck in ideological bubbles and seeing "the other side" as increasingly alien or even dangerous is good for YouTube. </a:t>
            </a:r>
            <a:endParaRPr b="0" lang="en-GB" sz="1800" spc="-1" strike="noStrike">
              <a:solidFill>
                <a:srgbClr val="000000"/>
              </a:solidFill>
              <a:latin typeface="Arial"/>
            </a:endParaRPr>
          </a:p>
          <a:p>
            <a:pPr marL="216000" indent="-216000">
              <a:lnSpc>
                <a:spcPct val="100000"/>
              </a:lnSpc>
              <a:buNone/>
              <a:tabLst>
                <a:tab algn="l" pos="0"/>
              </a:tabLst>
            </a:pPr>
            <a:endParaRPr b="0" lang="en-GB" sz="1800" spc="-1" strike="noStrike">
              <a:solidFill>
                <a:srgbClr val="000000"/>
              </a:solidFill>
              <a:latin typeface="Arial"/>
            </a:endParaRPr>
          </a:p>
          <a:p>
            <a:pPr marL="216000" indent="-216000">
              <a:lnSpc>
                <a:spcPct val="100000"/>
              </a:lnSpc>
              <a:buNone/>
              <a:tabLst>
                <a:tab algn="l" pos="0"/>
              </a:tabLst>
            </a:pPr>
            <a:r>
              <a:rPr b="0" lang="en-GB" sz="1800" spc="-1" strike="noStrike">
                <a:solidFill>
                  <a:srgbClr val="000000"/>
                </a:solidFill>
                <a:latin typeface="Arial"/>
                <a:ea typeface="Droid Sans"/>
              </a:rPr>
              <a:t>The result? We see the extremely oppositional *</a:t>
            </a:r>
            <a:r>
              <a:rPr b="1" lang="en-GB" sz="1800" spc="-1" strike="noStrike">
                <a:solidFill>
                  <a:srgbClr val="000000"/>
                </a:solidFill>
                <a:latin typeface="Arial"/>
                <a:ea typeface="Droid Sans"/>
              </a:rPr>
              <a:t>fragmentation*</a:t>
            </a:r>
            <a:r>
              <a:rPr b="0" lang="en-GB" sz="1800" spc="-1" strike="noStrike">
                <a:solidFill>
                  <a:srgbClr val="000000"/>
                </a:solidFill>
                <a:latin typeface="Arial"/>
                <a:ea typeface="Droid Sans"/>
              </a:rPr>
              <a:t> of public discourse. And that is good for YouTube as it maximises engagement.  </a:t>
            </a:r>
            <a:endParaRPr b="0" lang="en-GB" sz="1800" spc="-1" strike="noStrike">
              <a:solidFill>
                <a:srgbClr val="000000"/>
              </a:solidFill>
              <a:latin typeface="Arial"/>
            </a:endParaRPr>
          </a:p>
          <a:p>
            <a:pPr marL="216000" indent="-216000">
              <a:lnSpc>
                <a:spcPct val="100000"/>
              </a:lnSpc>
              <a:buNone/>
              <a:tabLst>
                <a:tab algn="l" pos="0"/>
              </a:tabLst>
            </a:pPr>
            <a:endParaRPr b="0" lang="en-GB" sz="1800" spc="-1" strike="noStrike">
              <a:solidFill>
                <a:srgbClr val="000000"/>
              </a:solidFill>
              <a:latin typeface="Arial"/>
            </a:endParaRPr>
          </a:p>
          <a:p>
            <a:pPr marL="216000" indent="-216000">
              <a:lnSpc>
                <a:spcPct val="100000"/>
              </a:lnSpc>
              <a:buNone/>
              <a:tabLst>
                <a:tab algn="l" pos="0"/>
              </a:tabLst>
            </a:pPr>
            <a:r>
              <a:rPr b="0" lang="en-GB" sz="2000" spc="-1" strike="noStrike">
                <a:solidFill>
                  <a:srgbClr val="000000"/>
                </a:solidFill>
                <a:latin typeface="Arial"/>
                <a:ea typeface="Droid Sans"/>
              </a:rPr>
              <a:t>This </a:t>
            </a:r>
            <a:r>
              <a:rPr b="1" lang="en-GB" sz="2000" spc="-1" strike="noStrike">
                <a:solidFill>
                  <a:srgbClr val="000000"/>
                </a:solidFill>
                <a:latin typeface="Arial"/>
                <a:ea typeface="Droid Sans"/>
              </a:rPr>
              <a:t>rabbit hole effect</a:t>
            </a:r>
            <a:r>
              <a:rPr b="0" lang="en-GB" sz="2000" spc="-1" strike="noStrike">
                <a:solidFill>
                  <a:srgbClr val="000000"/>
                </a:solidFill>
                <a:latin typeface="Arial"/>
                <a:ea typeface="Droid Sans"/>
              </a:rPr>
              <a:t> not only maximizes engagement but also commodifies our emotional (ans societal?) descent, as advertisers can target us based on our increasingly specific interests.</a:t>
            </a:r>
            <a:endParaRPr b="0" lang="en-GB" sz="2000" spc="-1" strike="noStrike">
              <a:solidFill>
                <a:srgbClr val="000000"/>
              </a:solidFill>
              <a:latin typeface="Arial"/>
            </a:endParaRPr>
          </a:p>
        </p:txBody>
      </p:sp>
    </p:spTree>
  </p:cSld>
</p:notes>
</file>

<file path=ppt/notesSlides/notesSlide2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4" name="PlaceHolder 1"/>
          <p:cNvSpPr>
            <a:spLocks noGrp="1"/>
          </p:cNvSpPr>
          <p:nvPr>
            <p:ph type="sldImg"/>
          </p:nvPr>
        </p:nvSpPr>
        <p:spPr>
          <a:xfrm>
            <a:off x="216000" y="812520"/>
            <a:ext cx="7118280" cy="4000320"/>
          </a:xfrm>
          <a:prstGeom prst="rect">
            <a:avLst/>
          </a:prstGeom>
          <a:ln w="0">
            <a:noFill/>
          </a:ln>
        </p:spPr>
      </p:sp>
      <p:sp>
        <p:nvSpPr>
          <p:cNvPr id="645" name="PlaceHolder 2"/>
          <p:cNvSpPr>
            <a:spLocks noGrp="1"/>
          </p:cNvSpPr>
          <p:nvPr>
            <p:ph type="body"/>
          </p:nvPr>
        </p:nvSpPr>
        <p:spPr>
          <a:xfrm>
            <a:off x="756000" y="5078520"/>
            <a:ext cx="6039000" cy="480240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Source Han Sans CN"/>
              </a:rPr>
              <a:t>At the same time, YouTube pushes for predictability in human behavior. When we all think, behave and act similarly, advertising becomes a breeze. </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Source Han Sans CN"/>
              </a:rPr>
              <a:t>Taking *communication* as an example, let’s explore how we become homogenised and standardised in the way we communicate *across* the internet: </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Source Han Sans CN"/>
              </a:rPr>
              <a:t>Communication becomes more *binary* with political memes reducing complex issues to snarky captions (e.g., "This one image destroys X ideology!"). Communication across the internet becomes more *tribal* through mocking "the other side" (e.g., "Look how dumb they are!"), and reinforcing group identity. Communication across the internet becomes more *violent* through viral pile-ons, where algorithms feed us conflicts to exploit our drama-seeking impulses. We love drama. </a:t>
            </a:r>
            <a:endParaRPr b="0" lang="en-GB" sz="2000" spc="-1" strike="noStrike">
              <a:solidFill>
                <a:srgbClr val="000000"/>
              </a:solidFill>
              <a:latin typeface="Arial"/>
            </a:endParaRPr>
          </a:p>
        </p:txBody>
      </p:sp>
    </p:spTree>
  </p:cSld>
</p:notes>
</file>

<file path=ppt/notesSlides/notesSlide2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6" name="PlaceHolder 1"/>
          <p:cNvSpPr>
            <a:spLocks noGrp="1"/>
          </p:cNvSpPr>
          <p:nvPr>
            <p:ph type="sldImg"/>
          </p:nvPr>
        </p:nvSpPr>
        <p:spPr>
          <a:xfrm>
            <a:off x="216000" y="812520"/>
            <a:ext cx="7117560" cy="3999600"/>
          </a:xfrm>
          <a:prstGeom prst="rect">
            <a:avLst/>
          </a:prstGeom>
          <a:ln w="0">
            <a:noFill/>
          </a:ln>
        </p:spPr>
      </p:sp>
      <p:sp>
        <p:nvSpPr>
          <p:cNvPr id="647" name="PlaceHolder 2"/>
          <p:cNvSpPr>
            <a:spLocks noGrp="1"/>
          </p:cNvSpPr>
          <p:nvPr>
            <p:ph type="body"/>
          </p:nvPr>
        </p:nvSpPr>
        <p:spPr>
          <a:xfrm>
            <a:off x="756000" y="5078520"/>
            <a:ext cx="6038280" cy="480168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Source Han Sans CN"/>
              </a:rPr>
              <a:t>Advertisers can then push *identity-driven* purchases on us (e.g., eco-friendly products for "woke" hives, tactical gear for right-wing hives). </a:t>
            </a:r>
            <a:endParaRPr b="0" lang="en-GB" sz="2000" spc="-1" strike="noStrike">
              <a:solidFill>
                <a:srgbClr val="000000"/>
              </a:solidFill>
              <a:latin typeface="Arial"/>
            </a:endParaRPr>
          </a:p>
          <a:p>
            <a:pPr marL="216000" indent="0">
              <a:lnSpc>
                <a:spcPct val="100000"/>
              </a:lnSpc>
              <a:spcBef>
                <a:spcPts val="1191"/>
              </a:spcBef>
              <a:spcAft>
                <a:spcPts val="992"/>
              </a:spcAft>
              <a:buNone/>
              <a:tabLst>
                <a:tab algn="l" pos="0"/>
              </a:tabLst>
            </a:pPr>
            <a:r>
              <a:rPr b="0" lang="en-GB" sz="1800" spc="-1" strike="noStrike">
                <a:solidFill>
                  <a:srgbClr val="000000"/>
                </a:solidFill>
                <a:latin typeface="Arial"/>
                <a:ea typeface="Droid Sans"/>
              </a:rPr>
              <a:t>Even in our radicalization, our very human predictability allows YouTube to engineer *our* conformity. The result? A paradox: we’re divided into ideological bubbles, yet homogenized in our hive-like *behaviour*.</a:t>
            </a:r>
            <a:endParaRPr b="0" lang="en-GB" sz="1800" spc="-1" strike="noStrike">
              <a:solidFill>
                <a:srgbClr val="000000"/>
              </a:solidFill>
              <a:latin typeface="Arial"/>
            </a:endParaRPr>
          </a:p>
          <a:p>
            <a:pPr marL="216000" indent="0">
              <a:lnSpc>
                <a:spcPct val="100000"/>
              </a:lnSpc>
              <a:spcBef>
                <a:spcPts val="1191"/>
              </a:spcBef>
              <a:spcAft>
                <a:spcPts val="992"/>
              </a:spcAft>
              <a:buNone/>
              <a:tabLst>
                <a:tab algn="l" pos="0"/>
              </a:tabLst>
            </a:pPr>
            <a:r>
              <a:rPr b="0" lang="en-GB" sz="1800" spc="-1" strike="noStrike">
                <a:solidFill>
                  <a:srgbClr val="000000"/>
                </a:solidFill>
                <a:latin typeface="Arial"/>
                <a:ea typeface="Droid Sans"/>
              </a:rPr>
              <a:t>It's controlled chaos—where disagreement fuels the machine, but within and across different ideological bubbles, conformity is shaped.</a:t>
            </a:r>
            <a:endParaRPr b="0" lang="en-GB" sz="1800" spc="-1" strike="noStrike">
              <a:solidFill>
                <a:srgbClr val="000000"/>
              </a:solidFill>
              <a:latin typeface="Arial"/>
            </a:endParaRPr>
          </a:p>
          <a:p>
            <a:pPr marL="216000" indent="0">
              <a:lnSpc>
                <a:spcPct val="100000"/>
              </a:lnSpc>
              <a:spcBef>
                <a:spcPts val="1191"/>
              </a:spcBef>
              <a:spcAft>
                <a:spcPts val="992"/>
              </a:spcAft>
              <a:buNone/>
              <a:tabLst>
                <a:tab algn="l" pos="0"/>
              </a:tabLst>
            </a:pPr>
            <a:r>
              <a:rPr b="0" lang="en-GB" sz="1800" spc="-1" strike="noStrike">
                <a:solidFill>
                  <a:srgbClr val="000000"/>
                </a:solidFill>
                <a:latin typeface="Arial"/>
                <a:ea typeface="Droid Sans"/>
              </a:rPr>
              <a:t>The solution? Media literacy to recognize these patterns. </a:t>
            </a:r>
            <a:endParaRPr b="0" lang="en-GB" sz="1800" spc="-1" strike="noStrike">
              <a:solidFill>
                <a:srgbClr val="000000"/>
              </a:solidFill>
              <a:latin typeface="Arial"/>
            </a:endParaRPr>
          </a:p>
        </p:txBody>
      </p:sp>
    </p:spTree>
  </p:cSld>
</p:notes>
</file>

<file path=ppt/notesSlides/notesSlide2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8" name="PlaceHolder 1"/>
          <p:cNvSpPr>
            <a:spLocks noGrp="1"/>
          </p:cNvSpPr>
          <p:nvPr>
            <p:ph type="sldImg"/>
          </p:nvPr>
        </p:nvSpPr>
        <p:spPr>
          <a:xfrm>
            <a:off x="-2880" y="-4320"/>
            <a:ext cx="0" cy="0"/>
          </a:xfrm>
          <a:prstGeom prst="rect">
            <a:avLst/>
          </a:prstGeom>
          <a:ln w="0">
            <a:noFill/>
          </a:ln>
        </p:spPr>
      </p:sp>
      <p:sp>
        <p:nvSpPr>
          <p:cNvPr id="649" name="PlaceHolder 2"/>
          <p:cNvSpPr>
            <a:spLocks noGrp="1"/>
          </p:cNvSpPr>
          <p:nvPr>
            <p:ph type="body"/>
          </p:nvPr>
        </p:nvSpPr>
        <p:spPr>
          <a:xfrm>
            <a:off x="756000" y="5078520"/>
            <a:ext cx="6031440" cy="4794840"/>
          </a:xfrm>
          <a:prstGeom prst="rect">
            <a:avLst/>
          </a:prstGeom>
          <a:noFill/>
          <a:ln w="0">
            <a:noFill/>
          </a:ln>
        </p:spPr>
        <p:txBody>
          <a:bodyPr lIns="0" rIns="0" tIns="0" bIns="0" anchor="t">
            <a:noAutofit/>
          </a:bodyPr>
          <a:p>
            <a:pPr marL="216000" indent="-216000">
              <a:lnSpc>
                <a:spcPct val="100000"/>
              </a:lnSpc>
              <a:buNone/>
              <a:tabLst>
                <a:tab algn="l" pos="0"/>
              </a:tabLst>
            </a:pPr>
            <a:r>
              <a:rPr b="0" lang="en-GB" sz="2000" spc="-1" strike="noStrike">
                <a:solidFill>
                  <a:srgbClr val="000000"/>
                </a:solidFill>
                <a:latin typeface="Arial"/>
              </a:rPr>
              <a:t>Here is a list of potential risks and consequences, however, I will not go into this too much. Find me after the talk, if you want to chat. </a:t>
            </a:r>
            <a:endParaRPr b="0" lang="en-GB" sz="2000" spc="-1" strike="noStrike">
              <a:solidFill>
                <a:srgbClr val="000000"/>
              </a:solidFill>
              <a:latin typeface="Arial"/>
            </a:endParaRPr>
          </a:p>
        </p:txBody>
      </p:sp>
    </p:spTree>
  </p:cSld>
</p:notes>
</file>

<file path=ppt/notesSlides/notesSlide2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50" name="PlaceHolder 1"/>
          <p:cNvSpPr>
            <a:spLocks noGrp="1"/>
          </p:cNvSpPr>
          <p:nvPr>
            <p:ph type="sldImg"/>
          </p:nvPr>
        </p:nvSpPr>
        <p:spPr>
          <a:xfrm>
            <a:off x="-2520" y="-3960"/>
            <a:ext cx="0" cy="0"/>
          </a:xfrm>
          <a:prstGeom prst="rect">
            <a:avLst/>
          </a:prstGeom>
          <a:ln w="0">
            <a:noFill/>
          </a:ln>
        </p:spPr>
      </p:sp>
      <p:sp>
        <p:nvSpPr>
          <p:cNvPr id="651" name="PlaceHolder 2"/>
          <p:cNvSpPr>
            <a:spLocks noGrp="1"/>
          </p:cNvSpPr>
          <p:nvPr>
            <p:ph type="body"/>
          </p:nvPr>
        </p:nvSpPr>
        <p:spPr>
          <a:xfrm>
            <a:off x="756000" y="5078520"/>
            <a:ext cx="6034680" cy="479808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rPr>
              <a:t>This is a big, complex, and ever-evolving topic—and we’ve only scratched the surface. YouTube’s algorithm, its business model, and its role in behavioral modification are just the tip of the iceberg. There’s so much more to explore, like how other social media algorithms work. And trust me, it’s fascinating!</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rPr>
              <a:t>For example, did you know that research by Ibrahim et al. (2023) found YouTube’s algorithm has a left-leaning bias? If you drift into far-right content, the algorithm tries to pull you back. But if you lean far-left? It practically waves goodbye. Surprising, right?</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rPr>
              <a:t>This topic is equal parts terrifying, exciting, and dramatic—and I absolutely love its complexity. </a:t>
            </a:r>
            <a:endParaRPr b="0" lang="en-GB" sz="2000" spc="-1" strike="noStrike">
              <a:solidFill>
                <a:srgbClr val="000000"/>
              </a:solidFill>
              <a:latin typeface="Arial"/>
            </a:endParaRPr>
          </a:p>
        </p:txBody>
      </p:sp>
    </p:spTree>
  </p:cSld>
</p:notes>
</file>

<file path=ppt/notesSlides/notesSlide2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52" name="PlaceHolder 1"/>
          <p:cNvSpPr>
            <a:spLocks noGrp="1"/>
          </p:cNvSpPr>
          <p:nvPr>
            <p:ph type="sldImg"/>
          </p:nvPr>
        </p:nvSpPr>
        <p:spPr>
          <a:xfrm>
            <a:off x="216000" y="812520"/>
            <a:ext cx="7111080" cy="3993120"/>
          </a:xfrm>
          <a:prstGeom prst="rect">
            <a:avLst/>
          </a:prstGeom>
          <a:ln w="0">
            <a:noFill/>
          </a:ln>
        </p:spPr>
      </p:sp>
      <p:sp>
        <p:nvSpPr>
          <p:cNvPr id="653" name="PlaceHolder 2"/>
          <p:cNvSpPr>
            <a:spLocks noGrp="1"/>
          </p:cNvSpPr>
          <p:nvPr>
            <p:ph type="body"/>
          </p:nvPr>
        </p:nvSpPr>
        <p:spPr>
          <a:xfrm>
            <a:off x="756000" y="5078520"/>
            <a:ext cx="6031800" cy="618696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rPr>
              <a:t>Bernadette and I love love love the internet. Don’t misunderstand. </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rPr>
              <a:t>Access to Knowledge: the internet democratizes education. </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rPr>
              <a:t>Global Connection: It bridges cultural and geographical divides. </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rPr>
              <a:t>Empowerment: It gives a voice to marginalized communities, independent creators, and activists. </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rPr>
              <a:t>Entertainment and Joy: From music to comedy, the internet provides endless entertainment, lifting spirits and fostering creativity. </a:t>
            </a:r>
            <a:endParaRPr b="0" lang="en-GB" sz="2000" spc="-1" strike="noStrike">
              <a:solidFill>
                <a:srgbClr val="000000"/>
              </a:solidFill>
              <a:latin typeface="Arial"/>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0" name="PlaceHolder 1"/>
          <p:cNvSpPr>
            <a:spLocks noGrp="1"/>
          </p:cNvSpPr>
          <p:nvPr>
            <p:ph type="sldImg"/>
          </p:nvPr>
        </p:nvSpPr>
        <p:spPr>
          <a:xfrm>
            <a:off x="216000" y="812520"/>
            <a:ext cx="7110360" cy="3992040"/>
          </a:xfrm>
          <a:prstGeom prst="rect">
            <a:avLst/>
          </a:prstGeom>
          <a:ln w="0">
            <a:noFill/>
          </a:ln>
        </p:spPr>
      </p:sp>
      <p:sp>
        <p:nvSpPr>
          <p:cNvPr id="601" name="PlaceHolder 2"/>
          <p:cNvSpPr>
            <a:spLocks noGrp="1"/>
          </p:cNvSpPr>
          <p:nvPr>
            <p:ph type="body"/>
          </p:nvPr>
        </p:nvSpPr>
        <p:spPr>
          <a:xfrm>
            <a:off x="756000" y="5078520"/>
            <a:ext cx="6030720" cy="4794120"/>
          </a:xfrm>
          <a:prstGeom prst="rect">
            <a:avLst/>
          </a:prstGeom>
          <a:noFill/>
          <a:ln w="0">
            <a:noFill/>
          </a:ln>
        </p:spPr>
        <p:txBody>
          <a:bodyPr lIns="0" rIns="0" tIns="0" bIns="0" anchor="t">
            <a:noAutofit/>
          </a:bodyPr>
          <a:p>
            <a:pPr marL="216000" indent="0">
              <a:lnSpc>
                <a:spcPct val="100000"/>
              </a:lnSpc>
              <a:spcBef>
                <a:spcPts val="1417"/>
              </a:spcBef>
              <a:buNone/>
              <a:tabLst>
                <a:tab algn="l" pos="0"/>
              </a:tabLst>
            </a:pPr>
            <a:endParaRPr b="0" lang="en-GB" sz="1800" spc="-1" strike="noStrike">
              <a:solidFill>
                <a:srgbClr val="000000"/>
              </a:solidFill>
              <a:latin typeface="Arial"/>
            </a:endParaRPr>
          </a:p>
          <a:p>
            <a:pPr marL="216000" indent="0">
              <a:lnSpc>
                <a:spcPct val="100000"/>
              </a:lnSpc>
              <a:spcBef>
                <a:spcPts val="1417"/>
              </a:spcBef>
              <a:buNone/>
              <a:tabLst>
                <a:tab algn="l" pos="0"/>
              </a:tabLst>
            </a:pPr>
            <a:r>
              <a:rPr b="0" lang="en-GB" sz="1800" spc="-1" strike="noStrike">
                <a:solidFill>
                  <a:srgbClr val="000000"/>
                </a:solidFill>
                <a:latin typeface="Arial"/>
              </a:rPr>
              <a:t>This talk has three parts: 1), I will explain how social media algorithms work and how they make money. In part 2) I will explain how the algorithms modify behaviour and hopefully convey the importance of media literacy. In the 3) part, I will give you actionable tools, tips, and strategies on how to  become an independent thinker again. </a:t>
            </a:r>
            <a:endParaRPr b="0" lang="en-GB" sz="1800" spc="-1" strike="noStrike">
              <a:solidFill>
                <a:srgbClr val="000000"/>
              </a:solidFill>
              <a:latin typeface="Arial"/>
            </a:endParaRPr>
          </a:p>
        </p:txBody>
      </p:sp>
    </p:spTree>
  </p:cSld>
</p:notes>
</file>

<file path=ppt/notesSlides/notesSlide3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54" name="PlaceHolder 1"/>
          <p:cNvSpPr>
            <a:spLocks noGrp="1"/>
          </p:cNvSpPr>
          <p:nvPr>
            <p:ph type="sldImg"/>
          </p:nvPr>
        </p:nvSpPr>
        <p:spPr>
          <a:xfrm>
            <a:off x="216000" y="812520"/>
            <a:ext cx="7111080" cy="3993120"/>
          </a:xfrm>
          <a:prstGeom prst="rect">
            <a:avLst/>
          </a:prstGeom>
          <a:ln w="0">
            <a:noFill/>
          </a:ln>
        </p:spPr>
      </p:sp>
      <p:sp>
        <p:nvSpPr>
          <p:cNvPr id="655" name="PlaceHolder 2"/>
          <p:cNvSpPr>
            <a:spLocks noGrp="1"/>
          </p:cNvSpPr>
          <p:nvPr>
            <p:ph type="body"/>
          </p:nvPr>
        </p:nvSpPr>
        <p:spPr>
          <a:xfrm>
            <a:off x="756000" y="5078520"/>
            <a:ext cx="6031800" cy="6186960"/>
          </a:xfrm>
          <a:prstGeom prst="rect">
            <a:avLst/>
          </a:prstGeom>
          <a:noFill/>
          <a:ln w="0">
            <a:noFill/>
          </a:ln>
        </p:spPr>
        <p:txBody>
          <a:bodyPr lIns="0" rIns="0" tIns="0" bIns="0" anchor="t">
            <a:noAutofit/>
          </a:bodyPr>
          <a:p>
            <a:pPr marL="216000" indent="0">
              <a:lnSpc>
                <a:spcPct val="100000"/>
              </a:lnSpc>
              <a:spcBef>
                <a:spcPts val="1191"/>
              </a:spcBef>
              <a:spcAft>
                <a:spcPts val="992"/>
              </a:spcAft>
              <a:buNone/>
              <a:tabLst>
                <a:tab algn="l" pos="0"/>
              </a:tabLst>
            </a:pPr>
            <a:r>
              <a:rPr b="0" lang="en-GB" sz="1800" spc="-1" strike="noStrike">
                <a:solidFill>
                  <a:srgbClr val="000000"/>
                </a:solidFill>
                <a:latin typeface="Arial"/>
                <a:ea typeface="Source Han Sans CN"/>
              </a:rPr>
              <a:t>But it is one of the least regulated industries. Every industry needs regulation otherwise capitalism goes awol and does despicable things—like the dehumanization of individuals.</a:t>
            </a:r>
            <a:endParaRPr b="0" lang="en-GB" sz="1800" spc="-1" strike="noStrike">
              <a:solidFill>
                <a:srgbClr val="000000"/>
              </a:solidFill>
              <a:latin typeface="Arial"/>
            </a:endParaRPr>
          </a:p>
          <a:p>
            <a:pPr marL="216000" indent="0">
              <a:lnSpc>
                <a:spcPct val="100000"/>
              </a:lnSpc>
              <a:spcBef>
                <a:spcPts val="1191"/>
              </a:spcBef>
              <a:spcAft>
                <a:spcPts val="992"/>
              </a:spcAft>
              <a:buNone/>
              <a:tabLst>
                <a:tab algn="l" pos="0"/>
              </a:tabLst>
            </a:pPr>
            <a:r>
              <a:rPr b="0" lang="en-GB" sz="1800" spc="-1" strike="noStrike">
                <a:solidFill>
                  <a:srgbClr val="000000"/>
                </a:solidFill>
                <a:latin typeface="Arial"/>
                <a:ea typeface="Source Han Sans CN"/>
              </a:rPr>
              <a:t>How? By treating us as data points, ignoring and exploiting our mental health, extracting our personal data as a commodity, modifying our behavior without consent, and stripping away our privacy and autonomy.</a:t>
            </a:r>
            <a:endParaRPr b="0" lang="en-GB" sz="1800" spc="-1" strike="noStrike">
              <a:solidFill>
                <a:srgbClr val="000000"/>
              </a:solidFill>
              <a:latin typeface="Arial"/>
            </a:endParaRPr>
          </a:p>
          <a:p>
            <a:pPr marL="216000" indent="0">
              <a:lnSpc>
                <a:spcPct val="100000"/>
              </a:lnSpc>
              <a:spcBef>
                <a:spcPts val="1191"/>
              </a:spcBef>
              <a:spcAft>
                <a:spcPts val="992"/>
              </a:spcAft>
              <a:buNone/>
              <a:tabLst>
                <a:tab algn="l" pos="0"/>
              </a:tabLst>
            </a:pPr>
            <a:r>
              <a:rPr b="0" lang="en-GB" sz="1800" spc="-1" strike="noStrike">
                <a:solidFill>
                  <a:srgbClr val="000000"/>
                </a:solidFill>
                <a:latin typeface="Arial"/>
                <a:ea typeface="Source Han Sans CN"/>
              </a:rPr>
              <a:t>This is exactly why media literacy is so crucial. It’s our best tool to fight dehumanization, hold Big Tech accountable, and reclaim our power. Because: knowledge is power.</a:t>
            </a:r>
            <a:endParaRPr b="0" lang="en-GB" sz="1800" spc="-1" strike="noStrike">
              <a:solidFill>
                <a:srgbClr val="000000"/>
              </a:solidFill>
              <a:latin typeface="Arial"/>
            </a:endParaRPr>
          </a:p>
          <a:p>
            <a:pPr marL="216000" indent="0">
              <a:lnSpc>
                <a:spcPct val="100000"/>
              </a:lnSpc>
              <a:spcBef>
                <a:spcPts val="1191"/>
              </a:spcBef>
              <a:spcAft>
                <a:spcPts val="992"/>
              </a:spcAft>
              <a:buNone/>
              <a:tabLst>
                <a:tab algn="l" pos="0"/>
              </a:tabLst>
            </a:pPr>
            <a:endParaRPr b="0" lang="en-GB" sz="1800" spc="-1" strike="noStrike">
              <a:solidFill>
                <a:srgbClr val="000000"/>
              </a:solidFill>
              <a:latin typeface="Arial"/>
            </a:endParaRPr>
          </a:p>
        </p:txBody>
      </p:sp>
    </p:spTree>
  </p:cSld>
</p:notes>
</file>

<file path=ppt/notesSlides/notesSlide3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56" name="PlaceHolder 1"/>
          <p:cNvSpPr>
            <a:spLocks noGrp="1"/>
          </p:cNvSpPr>
          <p:nvPr>
            <p:ph type="sldImg"/>
          </p:nvPr>
        </p:nvSpPr>
        <p:spPr>
          <a:xfrm>
            <a:off x="216000" y="812520"/>
            <a:ext cx="7116120" cy="3998160"/>
          </a:xfrm>
          <a:prstGeom prst="rect">
            <a:avLst/>
          </a:prstGeom>
          <a:ln w="0">
            <a:noFill/>
          </a:ln>
        </p:spPr>
      </p:sp>
      <p:sp>
        <p:nvSpPr>
          <p:cNvPr id="657" name="PlaceHolder 2"/>
          <p:cNvSpPr>
            <a:spLocks noGrp="1"/>
          </p:cNvSpPr>
          <p:nvPr>
            <p:ph type="body"/>
          </p:nvPr>
        </p:nvSpPr>
        <p:spPr>
          <a:xfrm>
            <a:off x="756000" y="5078520"/>
            <a:ext cx="6036840" cy="4800240"/>
          </a:xfrm>
          <a:prstGeom prst="rect">
            <a:avLst/>
          </a:prstGeom>
          <a:noFill/>
          <a:ln w="0">
            <a:noFill/>
          </a:ln>
        </p:spPr>
        <p:txBody>
          <a:bodyPr lIns="0" rIns="0" tIns="0" bIns="0" anchor="t">
            <a:noAutofit/>
          </a:bodyPr>
          <a:p>
            <a:pPr marL="216000" indent="-216000">
              <a:lnSpc>
                <a:spcPct val="100000"/>
              </a:lnSpc>
              <a:buNone/>
              <a:tabLst>
                <a:tab algn="l" pos="0"/>
              </a:tabLst>
            </a:pPr>
            <a:r>
              <a:rPr b="0" lang="en-GB" sz="2000" spc="-1" strike="noStrike">
                <a:solidFill>
                  <a:srgbClr val="000000"/>
                </a:solidFill>
                <a:latin typeface="Arial"/>
              </a:rPr>
              <a:t>Equipped with media literacy and knowledge of how these algorithms work, we can level the playing field and use YouTube for *our intended purposes*: to watch videos on our favourite topics!  </a:t>
            </a: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buNone/>
              <a:tabLst>
                <a:tab algn="l" pos="0"/>
              </a:tabLst>
            </a:pPr>
            <a:r>
              <a:rPr b="0" lang="en-GB" sz="2000" spc="-1" strike="noStrike">
                <a:solidFill>
                  <a:srgbClr val="000000"/>
                </a:solidFill>
                <a:latin typeface="Arial"/>
              </a:rPr>
              <a:t>We *can* take back control of our behaviour, emotions, identities, and futures. </a:t>
            </a: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buNone/>
              <a:tabLst>
                <a:tab algn="l" pos="0"/>
              </a:tabLst>
            </a:pPr>
            <a:r>
              <a:rPr b="0" lang="en-GB" sz="2000" spc="-1" strike="noStrike">
                <a:solidFill>
                  <a:srgbClr val="000000"/>
                </a:solidFill>
                <a:latin typeface="Arial"/>
              </a:rPr>
              <a:t>But we must fight for algorithmic transparency. We must fight for regulation. We must fight for ethical designs. </a:t>
            </a: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buNone/>
              <a:tabLst>
                <a:tab algn="l" pos="0"/>
              </a:tabLst>
            </a:pPr>
            <a:r>
              <a:rPr b="0" lang="en-GB" sz="2000" spc="-1" strike="noStrike">
                <a:solidFill>
                  <a:srgbClr val="000000"/>
                </a:solidFill>
                <a:latin typeface="Arial"/>
              </a:rPr>
              <a:t>If you want to chat about how to tackle these individual solutions or collab with me in any way, just reach out to me after this presentation. </a:t>
            </a: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buNone/>
              <a:tabLst>
                <a:tab algn="l" pos="0"/>
              </a:tabLst>
            </a:pPr>
            <a:r>
              <a:rPr b="0" lang="en-GB" sz="2000" spc="-1" strike="noStrike">
                <a:solidFill>
                  <a:srgbClr val="000000"/>
                </a:solidFill>
                <a:latin typeface="Arial"/>
              </a:rPr>
              <a:t>But if you need a more gentle path, and are not ready for full-blown revolution yet, I got you covered as well. </a:t>
            </a:r>
            <a:endParaRPr b="0" lang="en-GB" sz="2000" spc="-1" strike="noStrike">
              <a:solidFill>
                <a:srgbClr val="000000"/>
              </a:solidFill>
              <a:latin typeface="Arial"/>
            </a:endParaRPr>
          </a:p>
        </p:txBody>
      </p:sp>
    </p:spTree>
  </p:cSld>
</p:notes>
</file>

<file path=ppt/notesSlides/notesSlide3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58" name="PlaceHolder 1"/>
          <p:cNvSpPr>
            <a:spLocks noGrp="1"/>
          </p:cNvSpPr>
          <p:nvPr>
            <p:ph type="sldImg"/>
          </p:nvPr>
        </p:nvSpPr>
        <p:spPr>
          <a:xfrm>
            <a:off x="216000" y="812520"/>
            <a:ext cx="7111800" cy="3993840"/>
          </a:xfrm>
          <a:prstGeom prst="rect">
            <a:avLst/>
          </a:prstGeom>
          <a:ln w="0">
            <a:noFill/>
          </a:ln>
        </p:spPr>
      </p:sp>
      <p:sp>
        <p:nvSpPr>
          <p:cNvPr id="659" name="PlaceHolder 2"/>
          <p:cNvSpPr>
            <a:spLocks noGrp="1"/>
          </p:cNvSpPr>
          <p:nvPr>
            <p:ph type="body"/>
          </p:nvPr>
        </p:nvSpPr>
        <p:spPr>
          <a:xfrm>
            <a:off x="756000" y="5078520"/>
            <a:ext cx="6032520" cy="4795920"/>
          </a:xfrm>
          <a:prstGeom prst="rect">
            <a:avLst/>
          </a:prstGeom>
          <a:noFill/>
          <a:ln w="0">
            <a:noFill/>
          </a:ln>
        </p:spPr>
        <p:txBody>
          <a:bodyPr lIns="0" rIns="0" tIns="0" bIns="0" anchor="t">
            <a:noAutofit/>
          </a:bodyPr>
          <a:p>
            <a:pPr marL="216000" indent="-216000">
              <a:lnSpc>
                <a:spcPct val="100000"/>
              </a:lnSpc>
              <a:buNone/>
              <a:tabLst>
                <a:tab algn="l" pos="0"/>
              </a:tabLst>
            </a:pPr>
            <a:r>
              <a:rPr b="0" lang="en-GB" sz="2000" spc="-1" strike="noStrike">
                <a:solidFill>
                  <a:srgbClr val="000000"/>
                </a:solidFill>
                <a:latin typeface="Arial"/>
              </a:rPr>
              <a:t>What *you* can do to resist and reform our digital media landscapes. </a:t>
            </a:r>
            <a:endParaRPr b="0" lang="en-GB" sz="2000" spc="-1" strike="noStrike">
              <a:solidFill>
                <a:srgbClr val="000000"/>
              </a:solidFill>
              <a:latin typeface="Arial"/>
            </a:endParaRPr>
          </a:p>
        </p:txBody>
      </p:sp>
    </p:spTree>
  </p:cSld>
</p:notes>
</file>

<file path=ppt/notesSlides/notesSlide3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60" name="PlaceHolder 1"/>
          <p:cNvSpPr>
            <a:spLocks noGrp="1"/>
          </p:cNvSpPr>
          <p:nvPr>
            <p:ph type="sldImg"/>
          </p:nvPr>
        </p:nvSpPr>
        <p:spPr>
          <a:xfrm>
            <a:off x="216000" y="812520"/>
            <a:ext cx="7115400" cy="3997440"/>
          </a:xfrm>
          <a:prstGeom prst="rect">
            <a:avLst/>
          </a:prstGeom>
          <a:ln w="0">
            <a:noFill/>
          </a:ln>
        </p:spPr>
      </p:sp>
      <p:sp>
        <p:nvSpPr>
          <p:cNvPr id="661" name="PlaceHolder 2"/>
          <p:cNvSpPr>
            <a:spLocks noGrp="1"/>
          </p:cNvSpPr>
          <p:nvPr>
            <p:ph type="body"/>
          </p:nvPr>
        </p:nvSpPr>
        <p:spPr>
          <a:xfrm>
            <a:off x="756000" y="5078520"/>
            <a:ext cx="6036120" cy="4799520"/>
          </a:xfrm>
          <a:prstGeom prst="rect">
            <a:avLst/>
          </a:prstGeom>
          <a:noFill/>
          <a:ln w="0">
            <a:noFill/>
          </a:ln>
        </p:spPr>
        <p:txBody>
          <a:bodyPr lIns="0" rIns="0" tIns="0" bIns="0" anchor="t">
            <a:noAutofit/>
          </a:bodyPr>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buNone/>
              <a:tabLst>
                <a:tab algn="l" pos="0"/>
              </a:tabLst>
            </a:pPr>
            <a:r>
              <a:rPr b="0" lang="en-GB" sz="2000" spc="-1" strike="noStrike">
                <a:solidFill>
                  <a:srgbClr val="000000"/>
                </a:solidFill>
                <a:latin typeface="Arial"/>
              </a:rPr>
              <a:t>I will quickly</a:t>
            </a:r>
            <a:r>
              <a:rPr b="0" lang="en-GB" sz="2000" spc="-1" strike="noStrike">
                <a:solidFill>
                  <a:srgbClr val="c9211e"/>
                </a:solidFill>
                <a:latin typeface="Arial"/>
              </a:rPr>
              <a:t> glossing over the resources, giving you an overview of all the things </a:t>
            </a:r>
            <a:r>
              <a:rPr b="0" lang="en-GB" sz="2000" spc="-1" strike="noStrike">
                <a:solidFill>
                  <a:srgbClr val="000000"/>
                </a:solidFill>
                <a:latin typeface="Arial"/>
              </a:rPr>
              <a:t>I prepared for the NerdNite audience specifically. You can get all resources and tips and links and academic literature from this talk on my website. I will provide link and QR code at the end. </a:t>
            </a:r>
            <a:endParaRPr b="0" lang="en-GB" sz="2000" spc="-1" strike="noStrike">
              <a:solidFill>
                <a:srgbClr val="000000"/>
              </a:solidFill>
              <a:latin typeface="Arial"/>
            </a:endParaRPr>
          </a:p>
        </p:txBody>
      </p:sp>
    </p:spTree>
  </p:cSld>
</p:notes>
</file>

<file path=ppt/notesSlides/notesSlide3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62" name="PlaceHolder 1"/>
          <p:cNvSpPr>
            <a:spLocks noGrp="1"/>
          </p:cNvSpPr>
          <p:nvPr>
            <p:ph type="sldImg"/>
          </p:nvPr>
        </p:nvSpPr>
        <p:spPr>
          <a:xfrm>
            <a:off x="216000" y="812520"/>
            <a:ext cx="7111800" cy="3993840"/>
          </a:xfrm>
          <a:prstGeom prst="rect">
            <a:avLst/>
          </a:prstGeom>
          <a:ln w="0">
            <a:noFill/>
          </a:ln>
        </p:spPr>
      </p:sp>
      <p:sp>
        <p:nvSpPr>
          <p:cNvPr id="663" name="PlaceHolder 2"/>
          <p:cNvSpPr>
            <a:spLocks noGrp="1"/>
          </p:cNvSpPr>
          <p:nvPr>
            <p:ph type="body"/>
          </p:nvPr>
        </p:nvSpPr>
        <p:spPr>
          <a:xfrm>
            <a:off x="756000" y="5078520"/>
            <a:ext cx="6032520" cy="4795920"/>
          </a:xfrm>
          <a:prstGeom prst="rect">
            <a:avLst/>
          </a:prstGeom>
          <a:noFill/>
          <a:ln w="0">
            <a:noFill/>
          </a:ln>
        </p:spPr>
        <p:txBody>
          <a:bodyPr lIns="0" rIns="0" tIns="0" bIns="0" anchor="t">
            <a:noAutofit/>
          </a:bodyPr>
          <a:p>
            <a:pPr marL="216000" indent="-216000">
              <a:lnSpc>
                <a:spcPct val="100000"/>
              </a:lnSpc>
              <a:buNone/>
              <a:tabLst>
                <a:tab algn="l" pos="0"/>
              </a:tabLst>
            </a:pPr>
            <a:r>
              <a:rPr b="0" lang="en-GB" sz="2000" spc="-1" strike="noStrike">
                <a:solidFill>
                  <a:srgbClr val="000000"/>
                </a:solidFill>
                <a:latin typeface="Arial"/>
              </a:rPr>
              <a:t>And the tools and techniques I share with you today are applicable across all media, not only social media or YouTube. </a:t>
            </a:r>
            <a:endParaRPr b="0" lang="en-GB" sz="2000" spc="-1" strike="noStrike">
              <a:solidFill>
                <a:srgbClr val="000000"/>
              </a:solidFill>
              <a:latin typeface="Arial"/>
            </a:endParaRPr>
          </a:p>
        </p:txBody>
      </p:sp>
    </p:spTree>
  </p:cSld>
</p:notes>
</file>

<file path=ppt/notesSlides/notesSlide3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64" name="PlaceHolder 1"/>
          <p:cNvSpPr>
            <a:spLocks noGrp="1"/>
          </p:cNvSpPr>
          <p:nvPr>
            <p:ph type="sldImg"/>
          </p:nvPr>
        </p:nvSpPr>
        <p:spPr>
          <a:xfrm>
            <a:off x="-2160" y="-3600"/>
            <a:ext cx="360" cy="360"/>
          </a:xfrm>
          <a:prstGeom prst="rect">
            <a:avLst/>
          </a:prstGeom>
          <a:ln w="0">
            <a:noFill/>
          </a:ln>
        </p:spPr>
      </p:sp>
      <p:sp>
        <p:nvSpPr>
          <p:cNvPr id="665" name="PlaceHolder 2"/>
          <p:cNvSpPr>
            <a:spLocks noGrp="1"/>
          </p:cNvSpPr>
          <p:nvPr>
            <p:ph type="body"/>
          </p:nvPr>
        </p:nvSpPr>
        <p:spPr>
          <a:xfrm>
            <a:off x="756000" y="5078520"/>
            <a:ext cx="6032880" cy="479628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1800" spc="-1" strike="noStrike">
                <a:solidFill>
                  <a:srgbClr val="000000"/>
                </a:solidFill>
                <a:latin typeface="Arial"/>
              </a:rPr>
              <a:t>First of all, understand the source of your information. I describe why it matters, how to do it, and I provide tools and tips to getting you started. </a:t>
            </a:r>
            <a:endParaRPr b="0" lang="en-GB" sz="1800" spc="-1" strike="noStrike">
              <a:solidFill>
                <a:srgbClr val="000000"/>
              </a:solidFill>
              <a:latin typeface="Arial"/>
            </a:endParaRPr>
          </a:p>
        </p:txBody>
      </p:sp>
    </p:spTree>
  </p:cSld>
</p:notes>
</file>

<file path=ppt/notesSlides/notesSlide3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66" name="PlaceHolder 1"/>
          <p:cNvSpPr>
            <a:spLocks noGrp="1"/>
          </p:cNvSpPr>
          <p:nvPr>
            <p:ph type="sldImg"/>
          </p:nvPr>
        </p:nvSpPr>
        <p:spPr>
          <a:xfrm>
            <a:off x="-1800" y="-3240"/>
            <a:ext cx="0" cy="0"/>
          </a:xfrm>
          <a:prstGeom prst="rect">
            <a:avLst/>
          </a:prstGeom>
          <a:ln w="0">
            <a:noFill/>
          </a:ln>
        </p:spPr>
      </p:sp>
      <p:sp>
        <p:nvSpPr>
          <p:cNvPr id="667" name="PlaceHolder 2"/>
          <p:cNvSpPr>
            <a:spLocks noGrp="1"/>
          </p:cNvSpPr>
          <p:nvPr>
            <p:ph type="body"/>
          </p:nvPr>
        </p:nvSpPr>
        <p:spPr>
          <a:xfrm>
            <a:off x="756000" y="5078520"/>
            <a:ext cx="6032880" cy="479628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1800" spc="-1" strike="noStrike">
                <a:solidFill>
                  <a:srgbClr val="000000"/>
                </a:solidFill>
                <a:latin typeface="Arial"/>
              </a:rPr>
              <a:t>Second, verify information. </a:t>
            </a:r>
            <a:endParaRPr b="0" lang="en-GB" sz="18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rPr>
              <a:t>In the spirit of Media Literacy, I challenge you to check out the resources I provide and make up your own mind about what the scientific literature says. Or find your own sources! </a:t>
            </a:r>
            <a:endParaRPr b="0" lang="en-GB" sz="2000" spc="-1" strike="noStrike">
              <a:solidFill>
                <a:srgbClr val="000000"/>
              </a:solidFill>
              <a:latin typeface="Arial"/>
            </a:endParaRPr>
          </a:p>
        </p:txBody>
      </p:sp>
    </p:spTree>
  </p:cSld>
</p:notes>
</file>

<file path=ppt/notesSlides/notesSlide3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68" name="PlaceHolder 1"/>
          <p:cNvSpPr>
            <a:spLocks noGrp="1"/>
          </p:cNvSpPr>
          <p:nvPr>
            <p:ph type="sldImg"/>
          </p:nvPr>
        </p:nvSpPr>
        <p:spPr>
          <a:xfrm>
            <a:off x="216000" y="812520"/>
            <a:ext cx="7116120" cy="3998160"/>
          </a:xfrm>
          <a:prstGeom prst="rect">
            <a:avLst/>
          </a:prstGeom>
          <a:ln w="0">
            <a:noFill/>
          </a:ln>
        </p:spPr>
      </p:sp>
      <p:sp>
        <p:nvSpPr>
          <p:cNvPr id="669" name="PlaceHolder 2"/>
          <p:cNvSpPr>
            <a:spLocks noGrp="1"/>
          </p:cNvSpPr>
          <p:nvPr>
            <p:ph type="body"/>
          </p:nvPr>
        </p:nvSpPr>
        <p:spPr>
          <a:xfrm>
            <a:off x="756000" y="5078520"/>
            <a:ext cx="6036840" cy="480024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1800" spc="-1" strike="noStrike">
                <a:solidFill>
                  <a:srgbClr val="000000"/>
                </a:solidFill>
                <a:latin typeface="Arial"/>
              </a:rPr>
              <a:t>Analyse the message. </a:t>
            </a:r>
            <a:endParaRPr b="0" lang="en-GB" sz="1800" spc="-1" strike="noStrike">
              <a:solidFill>
                <a:srgbClr val="000000"/>
              </a:solidFill>
              <a:latin typeface="Arial"/>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2" name="PlaceHolder 1"/>
          <p:cNvSpPr>
            <a:spLocks noGrp="1"/>
          </p:cNvSpPr>
          <p:nvPr>
            <p:ph type="sldImg"/>
          </p:nvPr>
        </p:nvSpPr>
        <p:spPr>
          <a:xfrm>
            <a:off x="216360" y="812520"/>
            <a:ext cx="7110720" cy="3992760"/>
          </a:xfrm>
          <a:prstGeom prst="rect">
            <a:avLst/>
          </a:prstGeom>
          <a:ln w="0">
            <a:noFill/>
          </a:ln>
        </p:spPr>
      </p:sp>
      <p:sp>
        <p:nvSpPr>
          <p:cNvPr id="603" name="PlaceHolder 2"/>
          <p:cNvSpPr>
            <a:spLocks noGrp="1"/>
          </p:cNvSpPr>
          <p:nvPr>
            <p:ph type="body"/>
          </p:nvPr>
        </p:nvSpPr>
        <p:spPr>
          <a:xfrm>
            <a:off x="756000" y="5078520"/>
            <a:ext cx="6031440" cy="4794840"/>
          </a:xfrm>
          <a:prstGeom prst="rect">
            <a:avLst/>
          </a:prstGeom>
          <a:noFill/>
          <a:ln w="0">
            <a:noFill/>
          </a:ln>
        </p:spPr>
        <p:txBody>
          <a:bodyPr lIns="0" rIns="0" tIns="0" bIns="0" anchor="t">
            <a:noAutofit/>
          </a:bodyPr>
          <a:p>
            <a:pPr marL="216000" indent="0">
              <a:lnSpc>
                <a:spcPct val="100000"/>
              </a:lnSpc>
              <a:spcBef>
                <a:spcPts val="1417"/>
              </a:spcBef>
              <a:buNone/>
              <a:tabLst>
                <a:tab algn="l" pos="0"/>
              </a:tabLst>
            </a:pPr>
            <a:r>
              <a:rPr b="0" lang="en-GB" sz="1800" spc="-1" strike="noStrike">
                <a:solidFill>
                  <a:srgbClr val="000000"/>
                </a:solidFill>
                <a:latin typeface="Arial"/>
              </a:rPr>
              <a:t>By a raise of hands… </a:t>
            </a:r>
            <a:endParaRPr b="0" lang="en-GB" sz="1800" spc="-1" strike="noStrike">
              <a:solidFill>
                <a:srgbClr val="000000"/>
              </a:solidFill>
              <a:latin typeface="Arial"/>
            </a:endParaRPr>
          </a:p>
          <a:p>
            <a:pPr marL="216000" indent="0">
              <a:lnSpc>
                <a:spcPct val="100000"/>
              </a:lnSpc>
              <a:spcBef>
                <a:spcPts val="1417"/>
              </a:spcBef>
              <a:buNone/>
              <a:tabLst>
                <a:tab algn="l" pos="0"/>
              </a:tabLst>
            </a:pPr>
            <a:r>
              <a:rPr b="0" lang="en-GB" sz="1800" spc="-1" strike="noStrike">
                <a:solidFill>
                  <a:srgbClr val="000000"/>
                </a:solidFill>
                <a:latin typeface="Arial"/>
              </a:rPr>
              <a:t>Have you found yourself a little bit angrier, more confused, and more lost than usual as of late? </a:t>
            </a:r>
            <a:endParaRPr b="0" lang="en-GB" sz="1800" spc="-1" strike="noStrike">
              <a:solidFill>
                <a:srgbClr val="000000"/>
              </a:solidFill>
              <a:latin typeface="Arial"/>
            </a:endParaRPr>
          </a:p>
          <a:p>
            <a:pPr marL="216000" indent="0">
              <a:lnSpc>
                <a:spcPct val="100000"/>
              </a:lnSpc>
              <a:spcBef>
                <a:spcPts val="1134"/>
              </a:spcBef>
              <a:buNone/>
              <a:tabLst>
                <a:tab algn="l" pos="0"/>
              </a:tabLst>
            </a:pPr>
            <a:r>
              <a:rPr b="0" lang="en-GB" sz="1800" spc="-1" strike="noStrike">
                <a:solidFill>
                  <a:srgbClr val="000000"/>
                </a:solidFill>
                <a:latin typeface="Arial"/>
              </a:rPr>
              <a:t>(Yes, thanks to rage bait and internet drama … )</a:t>
            </a:r>
            <a:endParaRPr b="0" lang="en-GB" sz="1800" spc="-1" strike="noStrike">
              <a:solidFill>
                <a:srgbClr val="000000"/>
              </a:solidFill>
              <a:latin typeface="Arial"/>
            </a:endParaRPr>
          </a:p>
          <a:p>
            <a:pPr marL="216000" indent="0">
              <a:lnSpc>
                <a:spcPct val="100000"/>
              </a:lnSpc>
              <a:spcBef>
                <a:spcPts val="1417"/>
              </a:spcBef>
              <a:buNone/>
              <a:tabLst>
                <a:tab algn="l" pos="0"/>
              </a:tabLst>
            </a:pPr>
            <a:r>
              <a:rPr b="0" lang="en-GB" sz="1800" spc="-1" strike="noStrike">
                <a:solidFill>
                  <a:srgbClr val="000000"/>
                </a:solidFill>
                <a:latin typeface="Arial"/>
              </a:rPr>
              <a:t>Keep your hands up.</a:t>
            </a:r>
            <a:endParaRPr b="0" lang="en-GB" sz="1800" spc="-1" strike="noStrike">
              <a:solidFill>
                <a:srgbClr val="000000"/>
              </a:solidFill>
              <a:latin typeface="Arial"/>
            </a:endParaRPr>
          </a:p>
        </p:txBody>
      </p:sp>
    </p:spTree>
  </p:cSld>
</p:notes>
</file>

<file path=ppt/notesSlides/notesSlide4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0" name="PlaceHolder 1"/>
          <p:cNvSpPr>
            <a:spLocks noGrp="1"/>
          </p:cNvSpPr>
          <p:nvPr>
            <p:ph type="sldImg"/>
          </p:nvPr>
        </p:nvSpPr>
        <p:spPr>
          <a:xfrm>
            <a:off x="216000" y="812520"/>
            <a:ext cx="7116120" cy="3998160"/>
          </a:xfrm>
          <a:prstGeom prst="rect">
            <a:avLst/>
          </a:prstGeom>
          <a:ln w="0">
            <a:noFill/>
          </a:ln>
        </p:spPr>
      </p:sp>
      <p:sp>
        <p:nvSpPr>
          <p:cNvPr id="671" name="PlaceHolder 2"/>
          <p:cNvSpPr>
            <a:spLocks noGrp="1"/>
          </p:cNvSpPr>
          <p:nvPr>
            <p:ph type="body"/>
          </p:nvPr>
        </p:nvSpPr>
        <p:spPr>
          <a:xfrm>
            <a:off x="756000" y="5078520"/>
            <a:ext cx="6036840" cy="480024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1800" spc="-1" strike="noStrike">
                <a:solidFill>
                  <a:srgbClr val="000000"/>
                </a:solidFill>
                <a:latin typeface="Arial"/>
              </a:rPr>
              <a:t>Fourth, recognise bias and perspective. </a:t>
            </a:r>
            <a:endParaRPr b="0" lang="en-GB" sz="1800" spc="-1" strike="noStrike">
              <a:solidFill>
                <a:srgbClr val="000000"/>
              </a:solidFill>
              <a:latin typeface="Arial"/>
            </a:endParaRPr>
          </a:p>
          <a:p>
            <a:pPr marL="216000" indent="-216000">
              <a:lnSpc>
                <a:spcPct val="100000"/>
              </a:lnSpc>
              <a:buNone/>
              <a:tabLst>
                <a:tab algn="l" pos="0"/>
              </a:tabLst>
            </a:pPr>
            <a:endParaRPr b="0" lang="en-GB" sz="18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1800" spc="-1" strike="noStrike">
                <a:solidFill>
                  <a:srgbClr val="000000"/>
                </a:solidFill>
                <a:latin typeface="Arial"/>
              </a:rPr>
              <a:t>Recognize that every piece of media has bias – yes, even this talk. Consider the perspective of the creators and how it might influence the message. Be aware of political, cultural, and economic factors that can shape news reporting, advertising, or content creation.</a:t>
            </a:r>
            <a:endParaRPr b="0" lang="en-GB" sz="1800" spc="-1" strike="noStrike">
              <a:solidFill>
                <a:srgbClr val="000000"/>
              </a:solidFill>
              <a:latin typeface="Arial"/>
            </a:endParaRPr>
          </a:p>
          <a:p>
            <a:pPr marL="216000" indent="-216000">
              <a:lnSpc>
                <a:spcPct val="100000"/>
              </a:lnSpc>
              <a:spcBef>
                <a:spcPts val="1191"/>
              </a:spcBef>
              <a:spcAft>
                <a:spcPts val="992"/>
              </a:spcAft>
              <a:buNone/>
              <a:tabLst>
                <a:tab algn="l" pos="0"/>
              </a:tabLst>
            </a:pPr>
            <a:endParaRPr b="0" lang="en-GB" sz="1800" spc="-1" strike="noStrike">
              <a:solidFill>
                <a:srgbClr val="000000"/>
              </a:solidFill>
              <a:latin typeface="Arial"/>
            </a:endParaRPr>
          </a:p>
        </p:txBody>
      </p:sp>
    </p:spTree>
  </p:cSld>
</p:notes>
</file>

<file path=ppt/notesSlides/notesSlide4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2" name="PlaceHolder 1"/>
          <p:cNvSpPr>
            <a:spLocks noGrp="1"/>
          </p:cNvSpPr>
          <p:nvPr>
            <p:ph type="sldImg"/>
          </p:nvPr>
        </p:nvSpPr>
        <p:spPr>
          <a:xfrm>
            <a:off x="216000" y="812520"/>
            <a:ext cx="7116120" cy="3998160"/>
          </a:xfrm>
          <a:prstGeom prst="rect">
            <a:avLst/>
          </a:prstGeom>
          <a:ln w="0">
            <a:noFill/>
          </a:ln>
        </p:spPr>
      </p:sp>
      <p:sp>
        <p:nvSpPr>
          <p:cNvPr id="673" name="PlaceHolder 2"/>
          <p:cNvSpPr>
            <a:spLocks noGrp="1"/>
          </p:cNvSpPr>
          <p:nvPr>
            <p:ph type="body"/>
          </p:nvPr>
        </p:nvSpPr>
        <p:spPr>
          <a:xfrm>
            <a:off x="756000" y="5078520"/>
            <a:ext cx="6036840" cy="4800240"/>
          </a:xfrm>
          <a:prstGeom prst="rect">
            <a:avLst/>
          </a:prstGeom>
          <a:noFill/>
          <a:ln w="0">
            <a:noFill/>
          </a:ln>
        </p:spPr>
        <p:txBody>
          <a:bodyPr lIns="0" rIns="0" tIns="0" bIns="0" anchor="t">
            <a:noAutofit/>
          </a:bodyPr>
          <a:p>
            <a:pPr marL="216000" indent="-216000">
              <a:lnSpc>
                <a:spcPct val="100000"/>
              </a:lnSpc>
              <a:buNone/>
              <a:tabLst>
                <a:tab algn="l" pos="0"/>
              </a:tabLst>
            </a:pPr>
            <a:r>
              <a:rPr b="0" lang="en-GB" sz="2000" spc="-1" strike="noStrike">
                <a:solidFill>
                  <a:srgbClr val="000000"/>
                </a:solidFill>
                <a:latin typeface="Arial"/>
              </a:rPr>
              <a:t>Finally, engage critically and ethically. </a:t>
            </a:r>
            <a:endParaRPr b="0" lang="en-GB" sz="2000" spc="-1" strike="noStrike">
              <a:solidFill>
                <a:srgbClr val="000000"/>
              </a:solidFill>
              <a:latin typeface="Arial"/>
            </a:endParaRPr>
          </a:p>
          <a:p>
            <a:pPr marL="216000" indent="-216000">
              <a:lnSpc>
                <a:spcPct val="100000"/>
              </a:lnSpc>
              <a:buNone/>
              <a:tabLst>
                <a:tab algn="l" pos="0"/>
              </a:tabLst>
            </a:pPr>
            <a:endParaRPr b="0" lang="en-GB" sz="1800" spc="-1" strike="noStrike">
              <a:solidFill>
                <a:srgbClr val="000000"/>
              </a:solidFill>
              <a:latin typeface="Arial"/>
            </a:endParaRPr>
          </a:p>
        </p:txBody>
      </p:sp>
    </p:spTree>
  </p:cSld>
</p:notes>
</file>

<file path=ppt/notesSlides/notesSlide4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4" name="PlaceHolder 1"/>
          <p:cNvSpPr>
            <a:spLocks noGrp="1"/>
          </p:cNvSpPr>
          <p:nvPr>
            <p:ph type="sldImg"/>
          </p:nvPr>
        </p:nvSpPr>
        <p:spPr>
          <a:xfrm>
            <a:off x="216000" y="812520"/>
            <a:ext cx="7121520" cy="4003560"/>
          </a:xfrm>
          <a:prstGeom prst="rect">
            <a:avLst/>
          </a:prstGeom>
          <a:ln w="0">
            <a:noFill/>
          </a:ln>
        </p:spPr>
      </p:sp>
      <p:sp>
        <p:nvSpPr>
          <p:cNvPr id="675" name="PlaceHolder 2"/>
          <p:cNvSpPr>
            <a:spLocks noGrp="1"/>
          </p:cNvSpPr>
          <p:nvPr>
            <p:ph type="body"/>
          </p:nvPr>
        </p:nvSpPr>
        <p:spPr>
          <a:xfrm>
            <a:off x="756000" y="5078520"/>
            <a:ext cx="6042240" cy="4805640"/>
          </a:xfrm>
          <a:prstGeom prst="rect">
            <a:avLst/>
          </a:prstGeom>
          <a:noFill/>
          <a:ln w="0">
            <a:noFill/>
          </a:ln>
        </p:spPr>
        <p:txBody>
          <a:bodyPr lIns="0" rIns="0" tIns="0" bIns="0" anchor="t">
            <a:noAutofit/>
          </a:bodyPr>
          <a:p>
            <a:pPr marL="216000" indent="-216000">
              <a:lnSpc>
                <a:spcPct val="100000"/>
              </a:lnSpc>
              <a:buNone/>
              <a:tabLst>
                <a:tab algn="l" pos="0"/>
              </a:tabLst>
            </a:pPr>
            <a:r>
              <a:rPr b="0" lang="en-GB" sz="2000" spc="-1" strike="noStrike">
                <a:solidFill>
                  <a:srgbClr val="000000"/>
                </a:solidFill>
                <a:latin typeface="Arial"/>
              </a:rPr>
              <a:t>I also createde a quick guide to recognising AI generated content for you: images, videos, text, and social media posts. </a:t>
            </a:r>
            <a:endParaRPr b="0" lang="en-GB" sz="2000" spc="-1" strike="noStrike">
              <a:solidFill>
                <a:srgbClr val="000000"/>
              </a:solidFill>
              <a:latin typeface="Arial"/>
            </a:endParaRPr>
          </a:p>
        </p:txBody>
      </p:sp>
    </p:spTree>
  </p:cSld>
</p:notes>
</file>

<file path=ppt/notesSlides/notesSlide4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6" name="PlaceHolder 1"/>
          <p:cNvSpPr>
            <a:spLocks noGrp="1"/>
          </p:cNvSpPr>
          <p:nvPr>
            <p:ph type="sldImg"/>
          </p:nvPr>
        </p:nvSpPr>
        <p:spPr>
          <a:xfrm>
            <a:off x="216000" y="812520"/>
            <a:ext cx="7119000" cy="4001040"/>
          </a:xfrm>
          <a:prstGeom prst="rect">
            <a:avLst/>
          </a:prstGeom>
          <a:ln w="0">
            <a:noFill/>
          </a:ln>
        </p:spPr>
      </p:sp>
      <p:sp>
        <p:nvSpPr>
          <p:cNvPr id="677" name="PlaceHolder 2"/>
          <p:cNvSpPr>
            <a:spLocks noGrp="1"/>
          </p:cNvSpPr>
          <p:nvPr>
            <p:ph type="body"/>
          </p:nvPr>
        </p:nvSpPr>
        <p:spPr>
          <a:xfrm>
            <a:off x="756000" y="5078520"/>
            <a:ext cx="6039720" cy="4803120"/>
          </a:xfrm>
          <a:prstGeom prst="rect">
            <a:avLst/>
          </a:prstGeom>
          <a:noFill/>
          <a:ln w="0">
            <a:noFill/>
          </a:ln>
        </p:spPr>
        <p:txBody>
          <a:bodyPr lIns="0" rIns="0" tIns="0" bIns="0" anchor="t">
            <a:noAutofit/>
          </a:bodyPr>
          <a:p>
            <a:pPr marL="216000" indent="-216000">
              <a:lnSpc>
                <a:spcPct val="100000"/>
              </a:lnSpc>
              <a:buNone/>
              <a:tabLst>
                <a:tab algn="l" pos="0"/>
              </a:tabLst>
            </a:pPr>
            <a:r>
              <a:rPr b="0" lang="en-GB" sz="2000" spc="-1" strike="noStrike">
                <a:solidFill>
                  <a:srgbClr val="000000"/>
                </a:solidFill>
                <a:latin typeface="Arial"/>
              </a:rPr>
              <a:t>I also created a 5-day media literacy challenge just for you. </a:t>
            </a: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buNone/>
              <a:tabLst>
                <a:tab algn="l" pos="0"/>
              </a:tabLst>
            </a:pPr>
            <a:r>
              <a:rPr b="0" lang="en-GB" sz="2000" spc="-1" strike="noStrike">
                <a:solidFill>
                  <a:srgbClr val="000000"/>
                </a:solidFill>
                <a:latin typeface="Arial"/>
                <a:ea typeface="Source Han Sans CN"/>
              </a:rPr>
              <a:t>I clearly defined the goal for each day, with clearly defined steps. </a:t>
            </a: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p:txBody>
      </p:sp>
    </p:spTree>
  </p:cSld>
</p:notes>
</file>

<file path=ppt/notesSlides/notesSlide4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8" name="PlaceHolder 1"/>
          <p:cNvSpPr>
            <a:spLocks noGrp="1"/>
          </p:cNvSpPr>
          <p:nvPr>
            <p:ph type="sldImg"/>
          </p:nvPr>
        </p:nvSpPr>
        <p:spPr>
          <a:xfrm>
            <a:off x="216000" y="812520"/>
            <a:ext cx="7119000" cy="4001040"/>
          </a:xfrm>
          <a:prstGeom prst="rect">
            <a:avLst/>
          </a:prstGeom>
          <a:ln w="0">
            <a:noFill/>
          </a:ln>
        </p:spPr>
      </p:sp>
      <p:sp>
        <p:nvSpPr>
          <p:cNvPr id="679" name="PlaceHolder 2"/>
          <p:cNvSpPr>
            <a:spLocks noGrp="1"/>
          </p:cNvSpPr>
          <p:nvPr>
            <p:ph type="body"/>
          </p:nvPr>
        </p:nvSpPr>
        <p:spPr>
          <a:xfrm>
            <a:off x="756000" y="5078520"/>
            <a:ext cx="6039720" cy="4803120"/>
          </a:xfrm>
          <a:prstGeom prst="rect">
            <a:avLst/>
          </a:prstGeom>
          <a:noFill/>
          <a:ln w="0">
            <a:noFill/>
          </a:ln>
        </p:spPr>
        <p:txBody>
          <a:bodyPr lIns="0" rIns="0" tIns="0" bIns="0" anchor="t">
            <a:noAutofit/>
          </a:bodyPr>
          <a:p>
            <a:pPr marL="216000" indent="-216000">
              <a:lnSpc>
                <a:spcPct val="100000"/>
              </a:lnSpc>
              <a:buNone/>
              <a:tabLst>
                <a:tab algn="l" pos="0"/>
              </a:tabLst>
            </a:pPr>
            <a:r>
              <a:rPr b="0" lang="en-GB" sz="2000" spc="-1" strike="noStrike">
                <a:solidFill>
                  <a:srgbClr val="000000"/>
                </a:solidFill>
                <a:latin typeface="Arial"/>
              </a:rPr>
              <a:t>I hope this challenge will be useful to you. </a:t>
            </a:r>
            <a:endParaRPr b="0" lang="en-GB" sz="2000" spc="-1" strike="noStrike">
              <a:solidFill>
                <a:srgbClr val="000000"/>
              </a:solidFill>
              <a:latin typeface="Arial"/>
            </a:endParaRPr>
          </a:p>
        </p:txBody>
      </p:sp>
    </p:spTree>
  </p:cSld>
</p:notes>
</file>

<file path=ppt/notesSlides/notesSlide4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0" name="PlaceHolder 1"/>
          <p:cNvSpPr>
            <a:spLocks noGrp="1"/>
          </p:cNvSpPr>
          <p:nvPr>
            <p:ph type="sldImg"/>
          </p:nvPr>
        </p:nvSpPr>
        <p:spPr>
          <a:xfrm>
            <a:off x="216000" y="812520"/>
            <a:ext cx="7119000" cy="4001040"/>
          </a:xfrm>
          <a:prstGeom prst="rect">
            <a:avLst/>
          </a:prstGeom>
          <a:ln w="0">
            <a:noFill/>
          </a:ln>
        </p:spPr>
      </p:sp>
      <p:sp>
        <p:nvSpPr>
          <p:cNvPr id="681" name="PlaceHolder 2"/>
          <p:cNvSpPr>
            <a:spLocks noGrp="1"/>
          </p:cNvSpPr>
          <p:nvPr>
            <p:ph type="body"/>
          </p:nvPr>
        </p:nvSpPr>
        <p:spPr>
          <a:xfrm>
            <a:off x="756000" y="5078520"/>
            <a:ext cx="6039720" cy="4803120"/>
          </a:xfrm>
          <a:prstGeom prst="rect">
            <a:avLst/>
          </a:prstGeom>
          <a:noFill/>
          <a:ln w="0">
            <a:noFill/>
          </a:ln>
        </p:spPr>
        <p:txBody>
          <a:bodyPr lIns="0" rIns="0" tIns="0" bIns="0" anchor="t">
            <a:noAutofit/>
          </a:bodyPr>
          <a:p>
            <a:pPr marL="216000" indent="-216000">
              <a:lnSpc>
                <a:spcPct val="100000"/>
              </a:lnSpc>
              <a:buNone/>
              <a:tabLst>
                <a:tab algn="l" pos="0"/>
              </a:tabLst>
            </a:pPr>
            <a:r>
              <a:rPr b="0" lang="en-GB" sz="2000" spc="-1" strike="noStrike">
                <a:solidFill>
                  <a:srgbClr val="000000"/>
                </a:solidFill>
                <a:latin typeface="Arial"/>
              </a:rPr>
              <a:t>Finally, … </a:t>
            </a:r>
            <a:endParaRPr b="0" lang="en-GB" sz="2000" spc="-1" strike="noStrike">
              <a:solidFill>
                <a:srgbClr val="000000"/>
              </a:solidFill>
              <a:latin typeface="Arial"/>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4" name="PlaceHolder 1"/>
          <p:cNvSpPr>
            <a:spLocks noGrp="1"/>
          </p:cNvSpPr>
          <p:nvPr>
            <p:ph type="sldImg"/>
          </p:nvPr>
        </p:nvSpPr>
        <p:spPr>
          <a:xfrm>
            <a:off x="216360" y="812520"/>
            <a:ext cx="7110720" cy="3992760"/>
          </a:xfrm>
          <a:prstGeom prst="rect">
            <a:avLst/>
          </a:prstGeom>
          <a:ln w="0">
            <a:noFill/>
          </a:ln>
        </p:spPr>
      </p:sp>
      <p:sp>
        <p:nvSpPr>
          <p:cNvPr id="605" name="PlaceHolder 2"/>
          <p:cNvSpPr>
            <a:spLocks noGrp="1"/>
          </p:cNvSpPr>
          <p:nvPr>
            <p:ph type="body"/>
          </p:nvPr>
        </p:nvSpPr>
        <p:spPr>
          <a:xfrm>
            <a:off x="756000" y="5078520"/>
            <a:ext cx="6031440" cy="4794840"/>
          </a:xfrm>
          <a:prstGeom prst="rect">
            <a:avLst/>
          </a:prstGeom>
          <a:noFill/>
          <a:ln w="0">
            <a:noFill/>
          </a:ln>
        </p:spPr>
        <p:txBody>
          <a:bodyPr lIns="0" rIns="0" tIns="0" bIns="0" anchor="t">
            <a:noAutofit/>
          </a:bodyPr>
          <a:p>
            <a:pPr marL="216000" indent="0">
              <a:lnSpc>
                <a:spcPct val="100000"/>
              </a:lnSpc>
              <a:spcBef>
                <a:spcPts val="1417"/>
              </a:spcBef>
              <a:buNone/>
              <a:tabLst>
                <a:tab algn="l" pos="0"/>
              </a:tabLst>
            </a:pPr>
            <a:r>
              <a:rPr b="0" lang="en-GB" sz="1800" spc="-1" strike="noStrike">
                <a:solidFill>
                  <a:srgbClr val="000000"/>
                </a:solidFill>
                <a:latin typeface="Arial"/>
              </a:rPr>
              <a:t>Have you “lost” friends and family members to fake news? </a:t>
            </a:r>
            <a:endParaRPr b="0" lang="en-GB" sz="1800" spc="-1" strike="noStrike">
              <a:solidFill>
                <a:srgbClr val="000000"/>
              </a:solidFill>
              <a:latin typeface="Arial"/>
            </a:endParaRPr>
          </a:p>
          <a:p>
            <a:pPr marL="216000" indent="0">
              <a:lnSpc>
                <a:spcPct val="100000"/>
              </a:lnSpc>
              <a:spcBef>
                <a:spcPts val="1134"/>
              </a:spcBef>
              <a:buNone/>
              <a:tabLst>
                <a:tab algn="l" pos="0"/>
              </a:tabLst>
            </a:pPr>
            <a:r>
              <a:rPr b="0" lang="en-GB" sz="1800" spc="-1" strike="noStrike">
                <a:solidFill>
                  <a:srgbClr val="000000"/>
                </a:solidFill>
                <a:latin typeface="Arial"/>
              </a:rPr>
              <a:t>(Yes, three and counting … )</a:t>
            </a:r>
            <a:endParaRPr b="0" lang="en-GB" sz="1800" spc="-1" strike="noStrike">
              <a:solidFill>
                <a:srgbClr val="000000"/>
              </a:solidFill>
              <a:latin typeface="Arial"/>
            </a:endParaRPr>
          </a:p>
          <a:p>
            <a:pPr marL="216000" indent="0">
              <a:lnSpc>
                <a:spcPct val="100000"/>
              </a:lnSpc>
              <a:spcBef>
                <a:spcPts val="1134"/>
              </a:spcBef>
              <a:buNone/>
              <a:tabLst>
                <a:tab algn="l" pos="0"/>
              </a:tabLst>
            </a:pPr>
            <a:r>
              <a:rPr b="0" lang="en-GB" sz="1800" spc="-1" strike="noStrike">
                <a:solidFill>
                  <a:srgbClr val="000000"/>
                </a:solidFill>
                <a:latin typeface="Arial"/>
              </a:rPr>
              <a:t>Keep your hands up.</a:t>
            </a:r>
            <a:endParaRPr b="0" lang="en-GB" sz="1800" spc="-1" strike="noStrike">
              <a:solidFill>
                <a:srgbClr val="000000"/>
              </a:solidFill>
              <a:latin typeface="Arial"/>
            </a:endParaRPr>
          </a:p>
          <a:p>
            <a:pPr marL="216000" indent="0">
              <a:lnSpc>
                <a:spcPct val="100000"/>
              </a:lnSpc>
              <a:spcBef>
                <a:spcPts val="1417"/>
              </a:spcBef>
              <a:buNone/>
              <a:tabLst>
                <a:tab algn="l" pos="0"/>
              </a:tabLst>
            </a:pPr>
            <a:endParaRPr b="0" lang="en-GB" sz="1800" spc="-1" strike="noStrike">
              <a:solidFill>
                <a:srgbClr val="000000"/>
              </a:solidFill>
              <a:latin typeface="Arial"/>
            </a:endParaRPr>
          </a:p>
        </p:txBody>
      </p:sp>
    </p:spTree>
  </p:cSld>
</p:notes>
</file>

<file path=ppt/notesSlides/notesSlide5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2" name="PlaceHolder 1"/>
          <p:cNvSpPr>
            <a:spLocks noGrp="1"/>
          </p:cNvSpPr>
          <p:nvPr>
            <p:ph type="sldImg"/>
          </p:nvPr>
        </p:nvSpPr>
        <p:spPr>
          <a:xfrm>
            <a:off x="216000" y="812520"/>
            <a:ext cx="7118280" cy="4000320"/>
          </a:xfrm>
          <a:prstGeom prst="rect">
            <a:avLst/>
          </a:prstGeom>
          <a:ln w="0">
            <a:noFill/>
          </a:ln>
        </p:spPr>
      </p:sp>
      <p:sp>
        <p:nvSpPr>
          <p:cNvPr id="683" name="PlaceHolder 2"/>
          <p:cNvSpPr>
            <a:spLocks noGrp="1"/>
          </p:cNvSpPr>
          <p:nvPr>
            <p:ph type="body"/>
          </p:nvPr>
        </p:nvSpPr>
        <p:spPr>
          <a:xfrm>
            <a:off x="756000" y="5078520"/>
            <a:ext cx="6039000" cy="4802400"/>
          </a:xfrm>
          <a:prstGeom prst="rect">
            <a:avLst/>
          </a:prstGeom>
          <a:noFill/>
          <a:ln w="0">
            <a:noFill/>
          </a:ln>
        </p:spPr>
        <p:txBody>
          <a:bodyPr lIns="0" rIns="0" tIns="0" bIns="0" anchor="t">
            <a:noAutofit/>
          </a:bodyPr>
          <a:p>
            <a:pPr marL="216000" indent="-216000">
              <a:lnSpc>
                <a:spcPct val="100000"/>
              </a:lnSpc>
              <a:buNone/>
              <a:tabLst>
                <a:tab algn="l" pos="0"/>
              </a:tabLst>
            </a:pPr>
            <a:r>
              <a:rPr b="0" lang="en-GB" sz="2000" spc="-1" strike="noStrike">
                <a:solidFill>
                  <a:srgbClr val="000000"/>
                </a:solidFill>
                <a:latin typeface="Arial"/>
              </a:rPr>
              <a:t>No more smiling !</a:t>
            </a:r>
            <a:endParaRPr b="0" lang="en-GB" sz="2000" spc="-1" strike="noStrike">
              <a:solidFill>
                <a:srgbClr val="000000"/>
              </a:solidFill>
              <a:latin typeface="Arial"/>
            </a:endParaRPr>
          </a:p>
        </p:txBody>
      </p:sp>
    </p:spTree>
  </p:cSld>
</p:notes>
</file>

<file path=ppt/notesSlides/notesSlide5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4" name="PlaceHolder 1"/>
          <p:cNvSpPr>
            <a:spLocks noGrp="1"/>
          </p:cNvSpPr>
          <p:nvPr>
            <p:ph type="sldImg"/>
          </p:nvPr>
        </p:nvSpPr>
        <p:spPr>
          <a:xfrm>
            <a:off x="216000" y="812520"/>
            <a:ext cx="7110360" cy="3992040"/>
          </a:xfrm>
          <a:prstGeom prst="rect">
            <a:avLst/>
          </a:prstGeom>
          <a:ln w="0">
            <a:noFill/>
          </a:ln>
        </p:spPr>
      </p:sp>
      <p:sp>
        <p:nvSpPr>
          <p:cNvPr id="685" name="PlaceHolder 2"/>
          <p:cNvSpPr>
            <a:spLocks noGrp="1"/>
          </p:cNvSpPr>
          <p:nvPr>
            <p:ph type="body"/>
          </p:nvPr>
        </p:nvSpPr>
        <p:spPr>
          <a:xfrm>
            <a:off x="756000" y="5078520"/>
            <a:ext cx="6030720" cy="4794120"/>
          </a:xfrm>
          <a:prstGeom prst="rect">
            <a:avLst/>
          </a:prstGeom>
          <a:noFill/>
          <a:ln w="0">
            <a:noFill/>
          </a:ln>
        </p:spPr>
        <p:txBody>
          <a:bodyPr lIns="0" rIns="0" tIns="0" bIns="0" anchor="t">
            <a:noAutofit/>
          </a:bodyPr>
          <a:p>
            <a:pPr marL="216000" indent="-216000">
              <a:lnSpc>
                <a:spcPct val="100000"/>
              </a:lnSpc>
              <a:buNone/>
              <a:tabLst>
                <a:tab algn="l" pos="0"/>
              </a:tabLst>
            </a:pPr>
            <a:r>
              <a:rPr b="0" lang="en-GB" sz="2000" spc="-1" strike="noStrike">
                <a:solidFill>
                  <a:srgbClr val="000000"/>
                </a:solidFill>
                <a:latin typeface="Arial"/>
              </a:rPr>
              <a:t>Going back to the beginning when I asked you questions about the last time you found yourself emotionally activated, or whether you have lost friends; or whether you have lost your uniqueness?</a:t>
            </a: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buNone/>
              <a:tabLst>
                <a:tab algn="l" pos="0"/>
              </a:tabLst>
            </a:pPr>
            <a:r>
              <a:rPr b="0" lang="en-GB" sz="2000" spc="-1" strike="noStrike">
                <a:solidFill>
                  <a:srgbClr val="000000"/>
                </a:solidFill>
                <a:latin typeface="Arial"/>
              </a:rPr>
              <a:t>My only wish for today is that you now understand better, what is happening behind the scenes – within the algorithms and the digital business models.  </a:t>
            </a:r>
            <a:endParaRPr b="0" lang="en-GB" sz="2000" spc="-1" strike="noStrike">
              <a:solidFill>
                <a:srgbClr val="000000"/>
              </a:solidFill>
              <a:latin typeface="Arial"/>
            </a:endParaRPr>
          </a:p>
        </p:txBody>
      </p:sp>
    </p:spTree>
  </p:cSld>
</p:notes>
</file>

<file path=ppt/notesSlides/notesSlide5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6" name="PlaceHolder 1"/>
          <p:cNvSpPr>
            <a:spLocks noGrp="1"/>
          </p:cNvSpPr>
          <p:nvPr>
            <p:ph type="sldImg"/>
          </p:nvPr>
        </p:nvSpPr>
        <p:spPr>
          <a:xfrm>
            <a:off x="216000" y="812520"/>
            <a:ext cx="7110360" cy="3992040"/>
          </a:xfrm>
          <a:prstGeom prst="rect">
            <a:avLst/>
          </a:prstGeom>
          <a:ln w="0">
            <a:noFill/>
          </a:ln>
        </p:spPr>
      </p:sp>
      <p:sp>
        <p:nvSpPr>
          <p:cNvPr id="687" name="PlaceHolder 2"/>
          <p:cNvSpPr>
            <a:spLocks noGrp="1"/>
          </p:cNvSpPr>
          <p:nvPr>
            <p:ph type="body"/>
          </p:nvPr>
        </p:nvSpPr>
        <p:spPr>
          <a:xfrm>
            <a:off x="756000" y="5078520"/>
            <a:ext cx="6030720" cy="4794120"/>
          </a:xfrm>
          <a:prstGeom prst="rect">
            <a:avLst/>
          </a:prstGeom>
          <a:noFill/>
          <a:ln w="0">
            <a:noFill/>
          </a:ln>
        </p:spPr>
        <p:txBody>
          <a:bodyPr lIns="0" rIns="0" tIns="0" bIns="0" anchor="t">
            <a:noAutofit/>
          </a:bodyPr>
          <a:p>
            <a:pPr marL="216000" indent="-216000">
              <a:lnSpc>
                <a:spcPct val="100000"/>
              </a:lnSpc>
              <a:buNone/>
              <a:tabLst>
                <a:tab algn="l" pos="0"/>
              </a:tabLst>
            </a:pPr>
            <a:r>
              <a:rPr b="0" lang="en-GB" sz="2000" spc="-1" strike="noStrike">
                <a:solidFill>
                  <a:srgbClr val="000000"/>
                </a:solidFill>
                <a:latin typeface="Arial"/>
              </a:rPr>
              <a:t>But most importantly: we got this. Do not despair!</a:t>
            </a: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Source Han Sans CN"/>
              </a:rPr>
              <a:t>Stay aware </a:t>
            </a:r>
            <a:r>
              <a:rPr b="0" lang="en-GB" sz="1800" spc="-1" strike="noStrike">
                <a:solidFill>
                  <a:srgbClr val="000000"/>
                </a:solidFill>
                <a:latin typeface="Arial"/>
                <a:ea typeface="Source Han Sans CN"/>
              </a:rPr>
              <a:t>of how platforms like YouTube commodify our experiences. Be vigilant of people who sell you a simple “truth” to a complex problem. Try to embrace the discomfort of uncertainty.</a:t>
            </a:r>
            <a:endParaRPr b="0" lang="en-GB" sz="18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buNone/>
              <a:tabLst>
                <a:tab algn="l" pos="0"/>
              </a:tabLst>
            </a:pPr>
            <a:r>
              <a:rPr b="0" lang="en-GB" sz="1800" spc="-1" strike="noStrike">
                <a:solidFill>
                  <a:srgbClr val="000000"/>
                </a:solidFill>
                <a:latin typeface="Arial"/>
                <a:ea typeface="Source Han Sans CN"/>
              </a:rPr>
              <a:t>M</a:t>
            </a:r>
            <a:r>
              <a:rPr b="0" lang="en-GB" sz="2000" spc="-1" strike="noStrike">
                <a:solidFill>
                  <a:srgbClr val="000000"/>
                </a:solidFill>
                <a:latin typeface="Arial"/>
                <a:ea typeface="Source Han Sans CN"/>
              </a:rPr>
              <a:t>ake informed decisions about what you watch, share and engage with. </a:t>
            </a: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buNone/>
              <a:tabLst>
                <a:tab algn="l" pos="0"/>
              </a:tabLst>
            </a:pPr>
            <a:r>
              <a:rPr b="0" lang="en-GB" sz="2000" spc="-1" strike="noStrike">
                <a:solidFill>
                  <a:srgbClr val="000000"/>
                </a:solidFill>
                <a:latin typeface="Arial"/>
                <a:ea typeface="Source Han Sans CN"/>
              </a:rPr>
              <a:t>Spread the word about media literacy, it’s vital!</a:t>
            </a: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buNone/>
              <a:tabLst>
                <a:tab algn="l" pos="0"/>
              </a:tabLst>
            </a:pPr>
            <a:r>
              <a:rPr b="0" lang="en-GB" sz="2000" spc="-1" strike="noStrike">
                <a:solidFill>
                  <a:srgbClr val="000000"/>
                </a:solidFill>
                <a:latin typeface="Arial"/>
                <a:ea typeface="Source Han Sans CN"/>
              </a:rPr>
              <a:t>And remember: Keep up the joy and keep up the fight. Do not give in to nihilistic fatalism. If you do nothing to actively work on avoiding a horrible future, you give in to that futre. We have the power. Each one of us counts.  </a:t>
            </a: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p:txBody>
      </p:sp>
    </p:spTree>
  </p:cSld>
</p:notes>
</file>

<file path=ppt/notesSlides/notesSlide5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8" name="PlaceHolder 1"/>
          <p:cNvSpPr>
            <a:spLocks noGrp="1"/>
          </p:cNvSpPr>
          <p:nvPr>
            <p:ph type="sldImg"/>
          </p:nvPr>
        </p:nvSpPr>
        <p:spPr>
          <a:xfrm>
            <a:off x="720" y="-720"/>
            <a:ext cx="0" cy="0"/>
          </a:xfrm>
          <a:prstGeom prst="rect">
            <a:avLst/>
          </a:prstGeom>
          <a:ln w="0">
            <a:noFill/>
          </a:ln>
        </p:spPr>
      </p:sp>
      <p:sp>
        <p:nvSpPr>
          <p:cNvPr id="689" name="PlaceHolder 2"/>
          <p:cNvSpPr>
            <a:spLocks noGrp="1"/>
          </p:cNvSpPr>
          <p:nvPr>
            <p:ph type="body"/>
          </p:nvPr>
        </p:nvSpPr>
        <p:spPr>
          <a:xfrm>
            <a:off x="756000" y="5078520"/>
            <a:ext cx="6041160" cy="4804560"/>
          </a:xfrm>
          <a:prstGeom prst="rect">
            <a:avLst/>
          </a:prstGeom>
          <a:noFill/>
          <a:ln w="0">
            <a:noFill/>
          </a:ln>
        </p:spPr>
        <p:txBody>
          <a:bodyPr lIns="0" rIns="0" tIns="0" bIns="0" anchor="t">
            <a:noAutofit/>
          </a:bodyPr>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buNone/>
              <a:tabLst>
                <a:tab algn="l" pos="0"/>
              </a:tabLst>
            </a:pPr>
            <a:r>
              <a:rPr b="0" lang="en-GB" sz="2000" spc="-1" strike="noStrike">
                <a:solidFill>
                  <a:srgbClr val="000000"/>
                </a:solidFill>
                <a:latin typeface="Arial"/>
                <a:ea typeface="Source Han Sans CN"/>
              </a:rPr>
              <a:t>Keep up your fight and most importantly, keep your joy. Spread joy wherever you can. In these times, we need joy! </a:t>
            </a:r>
            <a:endParaRPr b="0" lang="en-GB" sz="2000" spc="-1" strike="noStrike">
              <a:solidFill>
                <a:srgbClr val="000000"/>
              </a:solidFill>
              <a:latin typeface="Arial"/>
            </a:endParaRPr>
          </a:p>
        </p:txBody>
      </p:sp>
    </p:spTree>
  </p:cSld>
</p:notes>
</file>

<file path=ppt/notesSlides/notesSlide5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0" name="PlaceHolder 1"/>
          <p:cNvSpPr>
            <a:spLocks noGrp="1"/>
          </p:cNvSpPr>
          <p:nvPr>
            <p:ph type="sldImg"/>
          </p:nvPr>
        </p:nvSpPr>
        <p:spPr>
          <a:xfrm>
            <a:off x="216000" y="812520"/>
            <a:ext cx="7116120" cy="3998160"/>
          </a:xfrm>
          <a:prstGeom prst="rect">
            <a:avLst/>
          </a:prstGeom>
          <a:ln w="0">
            <a:noFill/>
          </a:ln>
        </p:spPr>
      </p:sp>
      <p:sp>
        <p:nvSpPr>
          <p:cNvPr id="691" name="PlaceHolder 2"/>
          <p:cNvSpPr>
            <a:spLocks noGrp="1"/>
          </p:cNvSpPr>
          <p:nvPr>
            <p:ph type="body"/>
          </p:nvPr>
        </p:nvSpPr>
        <p:spPr>
          <a:xfrm>
            <a:off x="756000" y="5078520"/>
            <a:ext cx="6036840" cy="4800240"/>
          </a:xfrm>
          <a:prstGeom prst="rect">
            <a:avLst/>
          </a:prstGeom>
          <a:noFill/>
          <a:ln w="0">
            <a:noFill/>
          </a:ln>
        </p:spPr>
        <p:txBody>
          <a:bodyPr lIns="0" rIns="0" tIns="0" bIns="0" anchor="t">
            <a:noAutofit/>
          </a:bodyPr>
          <a:p>
            <a:pPr marL="216000" indent="-216000">
              <a:lnSpc>
                <a:spcPct val="100000"/>
              </a:lnSpc>
              <a:buNone/>
              <a:tabLst>
                <a:tab algn="l" pos="0"/>
              </a:tabLst>
            </a:pPr>
            <a:r>
              <a:rPr b="0" lang="en-GB" sz="2000" spc="-1" strike="noStrike">
                <a:solidFill>
                  <a:srgbClr val="000000"/>
                </a:solidFill>
                <a:latin typeface="Arial"/>
              </a:rPr>
              <a:t>I want to thank you for your attention and … Any questions? </a:t>
            </a: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buNone/>
              <a:tabLst>
                <a:tab algn="l" pos="0"/>
              </a:tabLst>
            </a:pPr>
            <a:r>
              <a:rPr b="0" lang="en-GB" sz="2000" spc="-1" strike="noStrike">
                <a:solidFill>
                  <a:srgbClr val="000000"/>
                </a:solidFill>
                <a:latin typeface="Arial"/>
              </a:rPr>
              <a:t>DURING QUESTIONS:</a:t>
            </a:r>
            <a:endParaRPr b="0" lang="en-GB" sz="2000" spc="-1" strike="noStrike">
              <a:solidFill>
                <a:srgbClr val="000000"/>
              </a:solidFill>
              <a:latin typeface="Arial"/>
            </a:endParaRPr>
          </a:p>
          <a:p>
            <a:pPr marL="216000" indent="-216000">
              <a:lnSpc>
                <a:spcPct val="100000"/>
              </a:lnSpc>
              <a:buNone/>
              <a:tabLst>
                <a:tab algn="l" pos="0"/>
              </a:tabLst>
            </a:pPr>
            <a:r>
              <a:rPr b="0" lang="en-GB" sz="2000" spc="-1" strike="noStrike">
                <a:solidFill>
                  <a:srgbClr val="000000"/>
                </a:solidFill>
                <a:latin typeface="Arial"/>
              </a:rPr>
              <a:t>Advertise this talk – I am happy to give it whenever and whereever. </a:t>
            </a:r>
            <a:endParaRPr b="0" lang="en-GB" sz="2000" spc="-1" strike="noStrike">
              <a:solidFill>
                <a:srgbClr val="000000"/>
              </a:solidFill>
              <a:latin typeface="Arial"/>
            </a:endParaRPr>
          </a:p>
        </p:txBody>
      </p:sp>
    </p:spTree>
  </p:cSld>
</p:notes>
</file>

<file path=ppt/notesSlides/notesSlide5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2" name="PlaceHolder 1"/>
          <p:cNvSpPr>
            <a:spLocks noGrp="1"/>
          </p:cNvSpPr>
          <p:nvPr>
            <p:ph type="sldImg"/>
          </p:nvPr>
        </p:nvSpPr>
        <p:spPr>
          <a:xfrm>
            <a:off x="720" y="-720"/>
            <a:ext cx="0" cy="0"/>
          </a:xfrm>
          <a:prstGeom prst="rect">
            <a:avLst/>
          </a:prstGeom>
          <a:ln w="0">
            <a:noFill/>
          </a:ln>
        </p:spPr>
      </p:sp>
      <p:sp>
        <p:nvSpPr>
          <p:cNvPr id="693" name="PlaceHolder 2"/>
          <p:cNvSpPr>
            <a:spLocks noGrp="1"/>
          </p:cNvSpPr>
          <p:nvPr>
            <p:ph type="body"/>
          </p:nvPr>
        </p:nvSpPr>
        <p:spPr>
          <a:xfrm>
            <a:off x="756000" y="5078520"/>
            <a:ext cx="6042600" cy="5095080"/>
          </a:xfrm>
          <a:prstGeom prst="rect">
            <a:avLst/>
          </a:prstGeom>
          <a:noFill/>
          <a:ln w="0">
            <a:noFill/>
          </a:ln>
        </p:spPr>
        <p:txBody>
          <a:bodyPr lIns="0" rIns="0" tIns="0" bIns="0" anchor="t">
            <a:noAutofit/>
          </a:bodyPr>
          <a:p>
            <a:pPr marL="216000" indent="-216000">
              <a:lnSpc>
                <a:spcPct val="100000"/>
              </a:lnSpc>
              <a:buNone/>
              <a:tabLst>
                <a:tab algn="l" pos="0"/>
              </a:tabLst>
            </a:pPr>
            <a:r>
              <a:rPr b="0" lang="en-GB" sz="2000" spc="-1" strike="noStrike">
                <a:solidFill>
                  <a:srgbClr val="000000"/>
                </a:solidFill>
                <a:latin typeface="Arial"/>
              </a:rPr>
              <a:t>There is a huge industry behind our emotional manipulation. </a:t>
            </a: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buNone/>
              <a:tabLst>
                <a:tab algn="l" pos="0"/>
              </a:tabLst>
            </a:pPr>
            <a:r>
              <a:rPr b="0" lang="en-GB" sz="2000" spc="-1" strike="noStrike">
                <a:solidFill>
                  <a:srgbClr val="000000"/>
                </a:solidFill>
                <a:latin typeface="Arial"/>
              </a:rPr>
              <a:t>A growing industry of companies and technologies actively trains content creators and leverages affective computing to maximize emotional manipulation online. Social media academies, influencer platforms, and content creation tools teach creators how to use emotional triggers—like fear, joy, or outrage—to boost engagement. Meanwhile, affective computing firms use AI to analyze emotions through facial expressions, voice, and text, enabling hyper-targeted advertising and personalized content. These technologies are often deployed by advertising agencies, data analytics firms, and social media platforms themselves, which prioritize emotionally charged content to drive clicks, shares, and revenue.</a:t>
            </a:r>
            <a:endParaRPr b="0" lang="en-GB" sz="2000" spc="-1" strike="noStrike">
              <a:solidFill>
                <a:srgbClr val="000000"/>
              </a:solidFill>
              <a:latin typeface="Arial"/>
            </a:endParaRPr>
          </a:p>
        </p:txBody>
      </p:sp>
    </p:spTree>
  </p:cSld>
</p:notes>
</file>

<file path=ppt/notesSlides/notesSlide5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4" name="PlaceHolder 1"/>
          <p:cNvSpPr>
            <a:spLocks noGrp="1"/>
          </p:cNvSpPr>
          <p:nvPr>
            <p:ph type="sldImg"/>
          </p:nvPr>
        </p:nvSpPr>
        <p:spPr>
          <a:xfrm>
            <a:off x="1080" y="-360"/>
            <a:ext cx="0" cy="0"/>
          </a:xfrm>
          <a:prstGeom prst="rect">
            <a:avLst/>
          </a:prstGeom>
          <a:ln w="0">
            <a:noFill/>
          </a:ln>
        </p:spPr>
      </p:sp>
      <p:sp>
        <p:nvSpPr>
          <p:cNvPr id="695" name="PlaceHolder 2"/>
          <p:cNvSpPr>
            <a:spLocks noGrp="1"/>
          </p:cNvSpPr>
          <p:nvPr>
            <p:ph type="body"/>
          </p:nvPr>
        </p:nvSpPr>
        <p:spPr>
          <a:xfrm>
            <a:off x="756000" y="5078520"/>
            <a:ext cx="6043680" cy="1081044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1800" spc="-1" strike="noStrike">
                <a:solidFill>
                  <a:srgbClr val="000000"/>
                </a:solidFill>
                <a:latin typeface="Arial"/>
              </a:rPr>
              <a:t>In times of uncertainty and instability, it’s natural to seek guidance and clarity. Today, many of us feel lost—caught in a whirlwind of rapid technological change, economic instability, political polarization, and existential threats like climate change. This collective anxiety creates a vacuum, a longing for someone or something to provide answers, direction, and a sense of purpose. Historically, religion filled this role, offering a framework for understanding the world and our place in it. But as traditional religious structures lose their grip on modern society, new figures have emerged, claiming to have figured out life and offering their own versions of "truth" with unwavering authority.</a:t>
            </a:r>
            <a:endParaRPr b="0" lang="en-GB" sz="18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1800" spc="-1" strike="noStrike">
                <a:solidFill>
                  <a:srgbClr val="000000"/>
                </a:solidFill>
                <a:latin typeface="Arial"/>
              </a:rPr>
              <a:t>These figures—whether they are self-proclaimed gurus, charismatic leaders, or influencers—exude confidence and power, promising clarity in a chaotic world. They tap into our deepest fears and desires, offering simple solutions to complex problems. And in our vulnerability, they become increasingly attractive. But here’s the catch: their authority is often a facade, their "truth" a carefully crafted narrative designed to exploit our need for certainty. </a:t>
            </a:r>
            <a:r>
              <a:rPr b="0" lang="en-GB" sz="1800" spc="-1" strike="sngStrike">
                <a:solidFill>
                  <a:srgbClr val="000000"/>
                </a:solidFill>
                <a:latin typeface="Arial"/>
              </a:rPr>
              <a:t>What they’re really selling is not wisdom, but control—over our thoughts, our choices, and ultimately, our lives.</a:t>
            </a:r>
            <a:endParaRPr b="0" lang="en-GB" sz="18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1800" spc="-1" strike="noStrike">
                <a:solidFill>
                  <a:srgbClr val="000000"/>
                </a:solidFill>
                <a:latin typeface="Arial"/>
              </a:rPr>
              <a:t>This is why, especially now, we must be vigilant. When we feel lost, it’s easy to fall into the trap of blindly following those who speak with authority. But true clarity doesn’t come from surrendering our critical thinking to others; it comes from questioning, reflecting, and seeking understanding on our own terms. We must resist the allure of cultish figures who promise easy answers and instead embrace the discomfort of uncertainty. It’s in this space of questioning and exploration that we find not only resilience but also the freedom to define our own paths.</a:t>
            </a:r>
            <a:endParaRPr b="0" lang="en-GB" sz="18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1800" spc="-1" strike="noStrike">
                <a:solidFill>
                  <a:srgbClr val="000000"/>
                </a:solidFill>
                <a:latin typeface="Arial"/>
              </a:rPr>
              <a:t>So, as we navigate this era of collective anxiety, let’s remain vigilant. Let’s think critically, challenge authority, and remember that no one has all the answers—not even those who claim to. The real power lies not in blindly following, but in daring to question, to learn, and to grow.</a:t>
            </a:r>
            <a:endParaRPr b="0" lang="en-GB" sz="1800" spc="-1" strike="noStrike">
              <a:solidFill>
                <a:srgbClr val="000000"/>
              </a:solidFill>
              <a:latin typeface="Arial"/>
            </a:endParaRPr>
          </a:p>
        </p:txBody>
      </p:sp>
    </p:spTree>
  </p:cSld>
</p:notes>
</file>

<file path=ppt/notesSlides/notesSlide5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6" name="PlaceHolder 1"/>
          <p:cNvSpPr>
            <a:spLocks noGrp="1"/>
          </p:cNvSpPr>
          <p:nvPr>
            <p:ph type="sldImg"/>
          </p:nvPr>
        </p:nvSpPr>
        <p:spPr>
          <a:xfrm>
            <a:off x="360" y="-1080"/>
            <a:ext cx="720" cy="720"/>
          </a:xfrm>
          <a:prstGeom prst="rect">
            <a:avLst/>
          </a:prstGeom>
          <a:ln w="0">
            <a:noFill/>
          </a:ln>
        </p:spPr>
      </p:sp>
      <p:sp>
        <p:nvSpPr>
          <p:cNvPr id="697" name="PlaceHolder 2"/>
          <p:cNvSpPr>
            <a:spLocks noGrp="1"/>
          </p:cNvSpPr>
          <p:nvPr>
            <p:ph type="body"/>
          </p:nvPr>
        </p:nvSpPr>
        <p:spPr>
          <a:xfrm>
            <a:off x="756000" y="5078520"/>
            <a:ext cx="6040080" cy="480348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rPr>
              <a:t>Content creators are the most media literate people out there. They understand digital systems like nobody else. If you want to become a successful content creator, get media literate. Let your exploitation be informed!</a:t>
            </a:r>
            <a:endParaRPr b="0" lang="en-GB" sz="2000" spc="-1" strike="noStrike">
              <a:solidFill>
                <a:srgbClr val="000000"/>
              </a:solidFill>
              <a:latin typeface="Arial"/>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6" name="PlaceHolder 1"/>
          <p:cNvSpPr>
            <a:spLocks noGrp="1"/>
          </p:cNvSpPr>
          <p:nvPr>
            <p:ph type="sldImg"/>
          </p:nvPr>
        </p:nvSpPr>
        <p:spPr>
          <a:xfrm>
            <a:off x="216360" y="812520"/>
            <a:ext cx="7110720" cy="3992760"/>
          </a:xfrm>
          <a:prstGeom prst="rect">
            <a:avLst/>
          </a:prstGeom>
          <a:ln w="0">
            <a:noFill/>
          </a:ln>
        </p:spPr>
      </p:sp>
      <p:sp>
        <p:nvSpPr>
          <p:cNvPr id="607" name="PlaceHolder 2"/>
          <p:cNvSpPr>
            <a:spLocks noGrp="1"/>
          </p:cNvSpPr>
          <p:nvPr>
            <p:ph type="body"/>
          </p:nvPr>
        </p:nvSpPr>
        <p:spPr>
          <a:xfrm>
            <a:off x="756000" y="5078520"/>
            <a:ext cx="6031440" cy="4794840"/>
          </a:xfrm>
          <a:prstGeom prst="rect">
            <a:avLst/>
          </a:prstGeom>
          <a:noFill/>
          <a:ln w="0">
            <a:noFill/>
          </a:ln>
        </p:spPr>
        <p:txBody>
          <a:bodyPr lIns="0" rIns="0" tIns="0" bIns="0" anchor="t">
            <a:noAutofit/>
          </a:bodyPr>
          <a:p>
            <a:pPr marL="216000" indent="0">
              <a:lnSpc>
                <a:spcPct val="100000"/>
              </a:lnSpc>
              <a:spcBef>
                <a:spcPts val="1417"/>
              </a:spcBef>
              <a:buNone/>
              <a:tabLst>
                <a:tab algn="l" pos="0"/>
              </a:tabLst>
            </a:pPr>
            <a:r>
              <a:rPr b="0" lang="en-GB" sz="1800" spc="-1" strike="noStrike">
                <a:solidFill>
                  <a:srgbClr val="000000"/>
                </a:solidFill>
                <a:latin typeface="Arial"/>
              </a:rPr>
              <a:t>Do you need influencers to tell you what to think?  </a:t>
            </a:r>
            <a:endParaRPr b="0" lang="en-GB" sz="1800" spc="-1" strike="noStrike">
              <a:solidFill>
                <a:srgbClr val="000000"/>
              </a:solidFill>
              <a:latin typeface="Arial"/>
            </a:endParaRPr>
          </a:p>
          <a:p>
            <a:pPr marL="216000" indent="0">
              <a:lnSpc>
                <a:spcPct val="100000"/>
              </a:lnSpc>
              <a:spcBef>
                <a:spcPts val="1134"/>
              </a:spcBef>
              <a:buNone/>
              <a:tabLst>
                <a:tab algn="l" pos="0"/>
              </a:tabLst>
            </a:pPr>
            <a:r>
              <a:rPr b="0" lang="en-GB" sz="1800" spc="-1" strike="noStrike">
                <a:solidFill>
                  <a:srgbClr val="000000"/>
                </a:solidFill>
                <a:latin typeface="Arial"/>
                <a:ea typeface="Source Han Sans CN"/>
              </a:rPr>
              <a:t>(Yes, it seems I lost my ability to think independently. I don’t know what to think unless an influencer tells me. Also, I don’t have any hobbies left. All I do is YouTube. )</a:t>
            </a:r>
            <a:endParaRPr b="0" lang="en-GB" sz="1800" spc="-1" strike="noStrike">
              <a:solidFill>
                <a:srgbClr val="000000"/>
              </a:solidFill>
              <a:latin typeface="Arial"/>
            </a:endParaRPr>
          </a:p>
          <a:p>
            <a:pPr marL="216000" indent="0">
              <a:lnSpc>
                <a:spcPct val="100000"/>
              </a:lnSpc>
              <a:spcBef>
                <a:spcPts val="1134"/>
              </a:spcBef>
              <a:buNone/>
              <a:tabLst>
                <a:tab algn="l" pos="0"/>
              </a:tabLst>
            </a:pPr>
            <a:r>
              <a:rPr b="0" lang="en-GB" sz="1800" spc="-1" strike="noStrike">
                <a:solidFill>
                  <a:srgbClr val="000000"/>
                </a:solidFill>
                <a:latin typeface="Arial"/>
                <a:ea typeface="Source Han Sans CN"/>
              </a:rPr>
              <a:t>That’s a number! Thanks everybody. </a:t>
            </a:r>
            <a:endParaRPr b="0" lang="en-GB" sz="1800" spc="-1" strike="noStrike">
              <a:solidFill>
                <a:srgbClr val="000000"/>
              </a:solidFill>
              <a:latin typeface="Arial"/>
            </a:endParaRPr>
          </a:p>
        </p:txBody>
      </p:sp>
    </p:spTree>
  </p:cSld>
</p:notes>
</file>

<file path=ppt/notesSlides/notesSlide6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8" name="PlaceHolder 1"/>
          <p:cNvSpPr>
            <a:spLocks noGrp="1"/>
          </p:cNvSpPr>
          <p:nvPr>
            <p:ph type="sldImg"/>
          </p:nvPr>
        </p:nvSpPr>
        <p:spPr>
          <a:xfrm>
            <a:off x="216000" y="812520"/>
            <a:ext cx="7124040" cy="4006080"/>
          </a:xfrm>
          <a:prstGeom prst="rect">
            <a:avLst/>
          </a:prstGeom>
          <a:ln w="0">
            <a:noFill/>
          </a:ln>
        </p:spPr>
      </p:sp>
      <p:sp>
        <p:nvSpPr>
          <p:cNvPr id="699" name="PlaceHolder 2"/>
          <p:cNvSpPr>
            <a:spLocks noGrp="1"/>
          </p:cNvSpPr>
          <p:nvPr>
            <p:ph type="body"/>
          </p:nvPr>
        </p:nvSpPr>
        <p:spPr>
          <a:xfrm>
            <a:off x="756000" y="5078520"/>
            <a:ext cx="6044760" cy="480816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1200" spc="-1" strike="noStrike">
                <a:solidFill>
                  <a:srgbClr val="000000"/>
                </a:solidFill>
                <a:latin typeface="Arial"/>
              </a:rPr>
              <a:t>1. Canceling mirrors ancient practices of social ostracism used to enforce norms, but modern cancel culture operates at unprecedented speed/scale due to social media, often acting as a first response rather than a last resort.</a:t>
            </a:r>
            <a:endParaRPr b="0" lang="en-GB" sz="12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1200" spc="-1" strike="noStrike">
                <a:solidFill>
                  <a:srgbClr val="000000"/>
                </a:solidFill>
                <a:latin typeface="Arial"/>
              </a:rPr>
              <a:t>2. Accountability encourages growth; cancel culture focuses on punishment. Studies (e.g., the Academia.edu paper) show it conflates public shaming with justice, offering no path to redemption.</a:t>
            </a:r>
            <a:endParaRPr b="0" lang="en-GB" sz="12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1200" spc="-1" strike="noStrike">
                <a:solidFill>
                  <a:srgbClr val="000000"/>
                </a:solidFill>
                <a:latin typeface="Arial"/>
              </a:rPr>
              <a:t>3. Public shaming triggers aggression or withdrawal (per the SPSSI study), correlates with mental health crises, and lacks proportional consequences for online mobs—making it a destructive tool.</a:t>
            </a:r>
            <a:endParaRPr b="0" lang="en-GB" sz="12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1200" spc="-1" strike="noStrike">
                <a:solidFill>
                  <a:srgbClr val="000000"/>
                </a:solidFill>
                <a:latin typeface="Arial"/>
              </a:rPr>
              <a:t>4. Cancel culture succeeds only when targeting systemic power (e.g., #MeToo) with clear, restorative approaches. Currently, it’s asymmetrically weaponized, disproportionately harming marginalized groups.</a:t>
            </a:r>
            <a:endParaRPr b="0" lang="en-GB" sz="12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1200" spc="-1" strike="noStrike">
                <a:solidFill>
                  <a:srgbClr val="000000"/>
                </a:solidFill>
                <a:latin typeface="Arial"/>
              </a:rPr>
              <a:t>5. Replace shame with restorative approaches: prioritize dialogue, reject isolation tactics, and design systems that balance consequences with opportunities for change.</a:t>
            </a:r>
            <a:endParaRPr b="0" lang="en-GB" sz="1200" spc="-1" strike="noStrike">
              <a:solidFill>
                <a:srgbClr val="000000"/>
              </a:solidFill>
              <a:latin typeface="Arial"/>
            </a:endParaRPr>
          </a:p>
        </p:txBody>
      </p:sp>
    </p:spTree>
  </p:cSld>
</p:notes>
</file>

<file path=ppt/notesSlides/notesSlide6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00" name="PlaceHolder 1"/>
          <p:cNvSpPr>
            <a:spLocks noGrp="1"/>
          </p:cNvSpPr>
          <p:nvPr>
            <p:ph type="sldImg"/>
          </p:nvPr>
        </p:nvSpPr>
        <p:spPr>
          <a:xfrm>
            <a:off x="-360" y="-1800"/>
            <a:ext cx="0" cy="0"/>
          </a:xfrm>
          <a:prstGeom prst="rect">
            <a:avLst/>
          </a:prstGeom>
          <a:ln w="0">
            <a:noFill/>
          </a:ln>
        </p:spPr>
      </p:sp>
      <p:sp>
        <p:nvSpPr>
          <p:cNvPr id="701" name="PlaceHolder 2"/>
          <p:cNvSpPr>
            <a:spLocks noGrp="1"/>
          </p:cNvSpPr>
          <p:nvPr>
            <p:ph type="body"/>
          </p:nvPr>
        </p:nvSpPr>
        <p:spPr>
          <a:xfrm>
            <a:off x="756000" y="5078520"/>
            <a:ext cx="6040080" cy="733464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rPr>
              <a:t>Do you recognize this? It’s a hoodie blanket—a trend that took off this winter.</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rPr>
              <a:t>I know because, suddenly, everyone I knew had one. Whether I was video-chatting with friends in London, Germany, or France, they were all wrapped up in these cozy, comfy things. And honestly, I’m not judging—it looks warm, snug, and downright luxurious!</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rPr>
              <a:t>But what really struck me was the international scale of this trend. How did people across the Europe all decide to buy the same thing at the same time? It’s not a piece of clothing we saw people wear on the streets. This is a very intimate piece of fashion, we only wear in the comfort of our homes. We can have only seen it on the social media apps, nowhere else. And yet, it became a global trend. </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rPr>
              <a:t>And if this kind of global behavioral modification can influence something as simple as “chilling in the house” fashion, imagine what it’s doing to our political landscapes.</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rPr>
              <a:t>But that’s a rabbit hole I’ll leave for you to explore. </a:t>
            </a:r>
            <a:endParaRPr b="0" lang="en-GB" sz="2000" spc="-1" strike="noStrike">
              <a:solidFill>
                <a:srgbClr val="000000"/>
              </a:solidFill>
              <a:latin typeface="Arial"/>
            </a:endParaRPr>
          </a:p>
        </p:txBody>
      </p:sp>
    </p:spTree>
  </p:cSld>
</p:notes>
</file>

<file path=ppt/notesSlides/notesSlide6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02" name="PlaceHolder 1"/>
          <p:cNvSpPr>
            <a:spLocks noGrp="1"/>
          </p:cNvSpPr>
          <p:nvPr>
            <p:ph type="sldImg"/>
          </p:nvPr>
        </p:nvSpPr>
        <p:spPr>
          <a:xfrm>
            <a:off x="-1440" y="-2880"/>
            <a:ext cx="0" cy="0"/>
          </a:xfrm>
          <a:prstGeom prst="rect">
            <a:avLst/>
          </a:prstGeom>
          <a:ln w="0">
            <a:noFill/>
          </a:ln>
        </p:spPr>
      </p:sp>
      <p:sp>
        <p:nvSpPr>
          <p:cNvPr id="703" name="PlaceHolder 2"/>
          <p:cNvSpPr>
            <a:spLocks noGrp="1"/>
          </p:cNvSpPr>
          <p:nvPr>
            <p:ph type="body"/>
          </p:nvPr>
        </p:nvSpPr>
        <p:spPr>
          <a:xfrm>
            <a:off x="756000" y="5078520"/>
            <a:ext cx="6038280" cy="984492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1800" spc="-1" strike="noStrike">
                <a:solidFill>
                  <a:srgbClr val="000000"/>
                </a:solidFill>
                <a:latin typeface="Arial"/>
              </a:rPr>
              <a:t>And this is all very very human behaviour. We are social beings, we want to belong to a group, we thrive on drama, we love feeling morally superior to others, and we want to influence. Very human. I am not judging. </a:t>
            </a:r>
            <a:endParaRPr b="0" lang="en-GB" sz="18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1800" spc="-1" strike="noStrike">
                <a:solidFill>
                  <a:srgbClr val="000000"/>
                </a:solidFill>
                <a:latin typeface="Arial"/>
              </a:rPr>
              <a:t>But all of this is happening on a global scale. </a:t>
            </a:r>
            <a:endParaRPr b="0" lang="en-GB" sz="1800" spc="-1" strike="noStrike">
              <a:solidFill>
                <a:srgbClr val="000000"/>
              </a:solidFill>
              <a:latin typeface="Arial"/>
            </a:endParaRPr>
          </a:p>
          <a:p>
            <a:pPr marL="216000" indent="-216000">
              <a:lnSpc>
                <a:spcPct val="100000"/>
              </a:lnSpc>
              <a:spcBef>
                <a:spcPts val="1191"/>
              </a:spcBef>
              <a:spcAft>
                <a:spcPts val="992"/>
              </a:spcAft>
              <a:buNone/>
              <a:tabLst>
                <a:tab algn="l" pos="0"/>
              </a:tabLst>
            </a:pPr>
            <a:endParaRPr b="0" lang="en-GB" sz="18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1800" spc="-1" strike="noStrike">
                <a:solidFill>
                  <a:srgbClr val="000000"/>
                </a:solidFill>
                <a:latin typeface="Arial"/>
              </a:rPr>
              <a:t>Something is happening to culture, and it’s not just in your head. You’ve probably noticed it too—a creeping *sameness* in music, art, fashion, and even personal identity. I call this "The Great Flattening of Culture," a phenomenon where human diversity is being eroded, not by accident, but by algorithm.</a:t>
            </a:r>
            <a:endParaRPr b="0" lang="en-GB" sz="18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1800" spc="-1" strike="noStrike">
                <a:solidFill>
                  <a:srgbClr val="000000"/>
                </a:solidFill>
                <a:latin typeface="Arial"/>
              </a:rPr>
              <a:t>By feeding us most predictable and commercially viable content, algorithms shape what we are exposed to, ergo what we eventually come to think and like. And a hive is easier to market to. ;-) </a:t>
            </a:r>
            <a:endParaRPr b="0" lang="en-GB" sz="18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1800" spc="-1" strike="noStrike">
                <a:solidFill>
                  <a:srgbClr val="000000"/>
                </a:solidFill>
                <a:latin typeface="Arial"/>
              </a:rPr>
              <a:t>The result? A self-reinforcing cycle where we are continuously fed what is most popular, and in turn, we become part of that mainstream, reducing us to predictable, monetizable data points.</a:t>
            </a:r>
            <a:endParaRPr b="0" lang="en-GB" sz="1800" spc="-1" strike="noStrike">
              <a:solidFill>
                <a:srgbClr val="000000"/>
              </a:solidFill>
              <a:latin typeface="Arial"/>
            </a:endParaRPr>
          </a:p>
        </p:txBody>
      </p:sp>
    </p:spTree>
  </p:cSld>
</p:notes>
</file>

<file path=ppt/notesSlides/notesSlide6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04" name="PlaceHolder 1"/>
          <p:cNvSpPr>
            <a:spLocks noGrp="1"/>
          </p:cNvSpPr>
          <p:nvPr>
            <p:ph type="sldImg"/>
          </p:nvPr>
        </p:nvSpPr>
        <p:spPr>
          <a:xfrm>
            <a:off x="-1440" y="-2880"/>
            <a:ext cx="0" cy="0"/>
          </a:xfrm>
          <a:prstGeom prst="rect">
            <a:avLst/>
          </a:prstGeom>
          <a:ln w="0">
            <a:noFill/>
          </a:ln>
        </p:spPr>
      </p:sp>
      <p:sp>
        <p:nvSpPr>
          <p:cNvPr id="705" name="PlaceHolder 2"/>
          <p:cNvSpPr>
            <a:spLocks noGrp="1"/>
          </p:cNvSpPr>
          <p:nvPr>
            <p:ph type="body"/>
          </p:nvPr>
        </p:nvSpPr>
        <p:spPr>
          <a:xfrm>
            <a:off x="756000" y="5078520"/>
            <a:ext cx="6038280" cy="984492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1800" spc="-1" strike="noStrike">
                <a:solidFill>
                  <a:srgbClr val="000000"/>
                </a:solidFill>
                <a:latin typeface="Arial"/>
              </a:rPr>
              <a:t>This isn’t just about music or art—it’s about identity itself. </a:t>
            </a:r>
            <a:r>
              <a:rPr b="0" lang="en-GB" sz="1800" spc="-1" strike="sngStrike">
                <a:solidFill>
                  <a:srgbClr val="000000"/>
                </a:solidFill>
                <a:latin typeface="Arial"/>
              </a:rPr>
              <a:t>Consider how music today blends genres—not in an innovative way, but in a way that smooths out their rough edges, making them more palatable to the masses. Niche and genre-specific artists are pushed to the margins, their distinctiveness erased in favor of broadly appealing, algorithm-friendly sounds. This same logic applies to human expression: </a:t>
            </a:r>
            <a:r>
              <a:rPr b="0" lang="en-GB" sz="1800" spc="-1" strike="noStrike">
                <a:solidFill>
                  <a:srgbClr val="000000"/>
                </a:solidFill>
                <a:latin typeface="Arial"/>
              </a:rPr>
              <a:t>anything outside the mainstream, particularly marginalized identities like LGBTQ+ voices, is systematically pushed to the fringes, because it’s commercially less profitable. Researchers found, the internet is more heteronormative than ever! We are all slowly going back into the digital closet. </a:t>
            </a:r>
            <a:endParaRPr b="0" lang="en-GB" sz="18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1800" spc="-1" strike="noStrike">
                <a:solidFill>
                  <a:srgbClr val="000000"/>
                </a:solidFill>
                <a:latin typeface="Arial"/>
              </a:rPr>
              <a:t>Even worse, algorithms don’t just amplify what’s popular; they thrive on outrage and polarization, often reinforcing conservative values because they are the most emotionally charged. This creates a digital landscape where complexity is stripped away, reducing human experience to binary oppositions, and further manifesting cultural homogenization.</a:t>
            </a:r>
            <a:endParaRPr b="0" lang="en-GB" sz="18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1800" spc="-1" strike="noStrike">
                <a:solidFill>
                  <a:srgbClr val="000000"/>
                </a:solidFill>
                <a:latin typeface="Arial"/>
              </a:rPr>
              <a:t>The consequences are profound. Culture should be a reflection of our full, messy, vibrant human experience—but instead, it’s being reduced to what is safest, most profitable, and easiest to market. If we don’t push back, we risk losing the richness of our identities, our creativity, and our capacity for true expression.</a:t>
            </a:r>
            <a:endParaRPr b="0" lang="en-GB" sz="18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1800" spc="-1" strike="sngStrike">
                <a:solidFill>
                  <a:srgbClr val="000000"/>
                </a:solidFill>
                <a:latin typeface="Arial"/>
              </a:rPr>
              <a:t>The question is: Are we willing to let algorithms define us, or will we fight to reclaim our diversity?</a:t>
            </a:r>
            <a:endParaRPr b="0" lang="en-GB" sz="1800" spc="-1" strike="noStrike">
              <a:solidFill>
                <a:srgbClr val="000000"/>
              </a:solidFill>
              <a:latin typeface="Arial"/>
            </a:endParaRPr>
          </a:p>
          <a:p>
            <a:pPr marL="216000" indent="-216000">
              <a:lnSpc>
                <a:spcPct val="100000"/>
              </a:lnSpc>
              <a:spcBef>
                <a:spcPts val="1191"/>
              </a:spcBef>
              <a:spcAft>
                <a:spcPts val="992"/>
              </a:spcAft>
              <a:buNone/>
              <a:tabLst>
                <a:tab algn="l" pos="0"/>
              </a:tabLst>
            </a:pPr>
            <a:endParaRPr b="0" lang="en-GB" sz="1800" spc="-1" strike="noStrike">
              <a:solidFill>
                <a:srgbClr val="000000"/>
              </a:solidFill>
              <a:latin typeface="Arial"/>
            </a:endParaRPr>
          </a:p>
        </p:txBody>
      </p:sp>
    </p:spTree>
  </p:cSld>
</p:notes>
</file>

<file path=ppt/notesSlides/notesSlide6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06" name="PlaceHolder 1"/>
          <p:cNvSpPr>
            <a:spLocks noGrp="1"/>
          </p:cNvSpPr>
          <p:nvPr>
            <p:ph type="sldImg"/>
          </p:nvPr>
        </p:nvSpPr>
        <p:spPr>
          <a:xfrm>
            <a:off x="216000" y="812520"/>
            <a:ext cx="7110360" cy="3992040"/>
          </a:xfrm>
          <a:prstGeom prst="rect">
            <a:avLst/>
          </a:prstGeom>
          <a:ln w="0">
            <a:noFill/>
          </a:ln>
        </p:spPr>
      </p:sp>
      <p:sp>
        <p:nvSpPr>
          <p:cNvPr id="707" name="PlaceHolder 2"/>
          <p:cNvSpPr>
            <a:spLocks noGrp="1"/>
          </p:cNvSpPr>
          <p:nvPr>
            <p:ph type="body"/>
          </p:nvPr>
        </p:nvSpPr>
        <p:spPr>
          <a:xfrm>
            <a:off x="756000" y="5078520"/>
            <a:ext cx="6030720" cy="4794120"/>
          </a:xfrm>
          <a:prstGeom prst="rect">
            <a:avLst/>
          </a:prstGeom>
          <a:noFill/>
          <a:ln w="0">
            <a:noFill/>
          </a:ln>
        </p:spPr>
        <p:txBody>
          <a:bodyPr lIns="0" rIns="0" tIns="0" bIns="0" anchor="t">
            <a:noAutofit/>
          </a:bodyPr>
          <a:p>
            <a:pPr marL="216000" indent="-216000">
              <a:lnSpc>
                <a:spcPct val="100000"/>
              </a:lnSpc>
              <a:buNone/>
              <a:tabLst>
                <a:tab algn="l" pos="0"/>
              </a:tabLst>
            </a:pPr>
            <a:r>
              <a:rPr b="0" lang="en-GB" sz="2000" spc="-1" strike="noStrike">
                <a:solidFill>
                  <a:srgbClr val="000000"/>
                </a:solidFill>
                <a:latin typeface="Arial"/>
              </a:rPr>
              <a:t>It should be very evident, that our human experiences are manipulated and </a:t>
            </a:r>
            <a:r>
              <a:rPr b="1" lang="en-GB" sz="2000" spc="-1" strike="noStrike">
                <a:solidFill>
                  <a:srgbClr val="000000"/>
                </a:solidFill>
                <a:latin typeface="Arial"/>
              </a:rPr>
              <a:t>commodified.</a:t>
            </a:r>
            <a:r>
              <a:rPr b="0" lang="en-GB" sz="2000" spc="-1" strike="noStrike">
                <a:solidFill>
                  <a:srgbClr val="000000"/>
                </a:solidFill>
                <a:latin typeface="Arial"/>
              </a:rPr>
              <a:t> Our basic data, our behaviours, our emotions, and our futures are sold for profit. </a:t>
            </a: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buNone/>
              <a:tabLst>
                <a:tab algn="l" pos="0"/>
              </a:tabLst>
            </a:pPr>
            <a:r>
              <a:rPr b="0" lang="en-GB" sz="2000" spc="-1" strike="noStrike">
                <a:solidFill>
                  <a:srgbClr val="000000"/>
                </a:solidFill>
                <a:latin typeface="Arial"/>
              </a:rPr>
              <a:t>We are the product. </a:t>
            </a: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8" name="PlaceHolder 1"/>
          <p:cNvSpPr>
            <a:spLocks noGrp="1"/>
          </p:cNvSpPr>
          <p:nvPr>
            <p:ph type="sldImg"/>
          </p:nvPr>
        </p:nvSpPr>
        <p:spPr>
          <a:xfrm>
            <a:off x="216000" y="812520"/>
            <a:ext cx="7114680" cy="3996720"/>
          </a:xfrm>
          <a:prstGeom prst="rect">
            <a:avLst/>
          </a:prstGeom>
          <a:ln w="0">
            <a:noFill/>
          </a:ln>
        </p:spPr>
      </p:sp>
      <p:sp>
        <p:nvSpPr>
          <p:cNvPr id="609" name="PlaceHolder 2"/>
          <p:cNvSpPr>
            <a:spLocks noGrp="1"/>
          </p:cNvSpPr>
          <p:nvPr>
            <p:ph type="body"/>
          </p:nvPr>
        </p:nvSpPr>
        <p:spPr>
          <a:xfrm>
            <a:off x="756000" y="5078520"/>
            <a:ext cx="6035400" cy="4798800"/>
          </a:xfrm>
          <a:prstGeom prst="rect">
            <a:avLst/>
          </a:prstGeom>
          <a:noFill/>
          <a:ln w="0">
            <a:noFill/>
          </a:ln>
        </p:spPr>
        <p:txBody>
          <a:bodyPr lIns="0" rIns="0" tIns="0" bIns="0" anchor="t">
            <a:noAutofit/>
          </a:bodyPr>
          <a:p>
            <a:pPr marL="216000" indent="-216000">
              <a:lnSpc>
                <a:spcPct val="100000"/>
              </a:lnSpc>
              <a:buNone/>
              <a:tabLst>
                <a:tab algn="l" pos="0"/>
              </a:tabLst>
            </a:pPr>
            <a:r>
              <a:rPr b="0" lang="en-GB" sz="2000" spc="-1" strike="noStrike">
                <a:solidFill>
                  <a:srgbClr val="000000"/>
                </a:solidFill>
                <a:latin typeface="Arial"/>
              </a:rPr>
              <a:t>Let me attempt to explain. It may be connected to social media! </a:t>
            </a: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buNone/>
              <a:tabLst>
                <a:tab algn="l" pos="0"/>
              </a:tabLst>
            </a:pPr>
            <a:r>
              <a:rPr b="0" lang="en-GB" sz="2000" spc="-1" strike="noStrike">
                <a:solidFill>
                  <a:srgbClr val="000000"/>
                </a:solidFill>
                <a:latin typeface="Arial"/>
              </a:rPr>
              <a:t>But before we get into the workings of the algorithms …  </a:t>
            </a:r>
            <a:endParaRPr b="0" lang="en-GB" sz="2000" spc="-1" strike="noStrike">
              <a:solidFill>
                <a:srgbClr val="000000"/>
              </a:solidFill>
              <a:latin typeface="Arial"/>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0" name="PlaceHolder 1"/>
          <p:cNvSpPr>
            <a:spLocks noGrp="1"/>
          </p:cNvSpPr>
          <p:nvPr>
            <p:ph type="sldImg"/>
          </p:nvPr>
        </p:nvSpPr>
        <p:spPr>
          <a:xfrm>
            <a:off x="216000" y="812520"/>
            <a:ext cx="7110360" cy="3992040"/>
          </a:xfrm>
          <a:prstGeom prst="rect">
            <a:avLst/>
          </a:prstGeom>
          <a:ln w="0">
            <a:noFill/>
          </a:ln>
        </p:spPr>
      </p:sp>
      <p:sp>
        <p:nvSpPr>
          <p:cNvPr id="611" name="PlaceHolder 2"/>
          <p:cNvSpPr>
            <a:spLocks noGrp="1"/>
          </p:cNvSpPr>
          <p:nvPr>
            <p:ph type="body"/>
          </p:nvPr>
        </p:nvSpPr>
        <p:spPr>
          <a:xfrm>
            <a:off x="756000" y="5078520"/>
            <a:ext cx="6030720" cy="4794120"/>
          </a:xfrm>
          <a:prstGeom prst="rect">
            <a:avLst/>
          </a:prstGeom>
          <a:noFill/>
          <a:ln w="0">
            <a:noFill/>
          </a:ln>
        </p:spPr>
        <p:txBody>
          <a:bodyPr lIns="0" rIns="0" tIns="0" bIns="0" anchor="t">
            <a:noAutofit/>
          </a:bodyPr>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Droid Sans"/>
              </a:rPr>
              <a:t>Let me introduce you to Bernadette. Bernadette lives in Strasbourg and she’s in her 30. Bernadette hates Wednesdays because her Wednesdays are packed with meetings, from start to finish. That’s why on Wednesdays, Berndette likes to watch videos on her hobbies; videos on cooking, gaming, interior décor, and trekking. </a:t>
            </a:r>
            <a:endParaRPr b="0" lang="en-GB" sz="2000" spc="-1" strike="noStrike">
              <a:solidFill>
                <a:srgbClr val="000000"/>
              </a:solidFill>
              <a:latin typeface="Arial"/>
            </a:endParaRPr>
          </a:p>
          <a:p>
            <a:pPr marL="216000" indent="-216000">
              <a:lnSpc>
                <a:spcPct val="100000"/>
              </a:lnSpc>
              <a:spcBef>
                <a:spcPts val="1191"/>
              </a:spcBef>
              <a:spcAft>
                <a:spcPts val="992"/>
              </a:spcAft>
              <a:buNone/>
              <a:tabLst>
                <a:tab algn="l" pos="0"/>
              </a:tabLst>
            </a:pPr>
            <a:r>
              <a:rPr b="0" lang="en-GB" sz="2000" spc="-1" strike="noStrike">
                <a:solidFill>
                  <a:srgbClr val="000000"/>
                </a:solidFill>
                <a:latin typeface="Arial"/>
                <a:ea typeface="Droid Sans"/>
              </a:rPr>
              <a:t> </a:t>
            </a:r>
            <a:r>
              <a:rPr b="0" lang="en-GB" sz="2000" spc="-1" strike="noStrike">
                <a:solidFill>
                  <a:srgbClr val="000000"/>
                </a:solidFill>
                <a:latin typeface="Arial"/>
                <a:ea typeface="Droid Sans"/>
              </a:rPr>
              <a:t>Think of Berndatte as your guide through the world of algorithms—she’ll help us understand how they work, how they make money, and how they impact our daily lives. </a:t>
            </a: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2" name="PlaceHolder 1"/>
          <p:cNvSpPr>
            <a:spLocks noGrp="1"/>
          </p:cNvSpPr>
          <p:nvPr>
            <p:ph type="sldImg"/>
          </p:nvPr>
        </p:nvSpPr>
        <p:spPr>
          <a:xfrm>
            <a:off x="216000" y="812520"/>
            <a:ext cx="7110360" cy="3992040"/>
          </a:xfrm>
          <a:prstGeom prst="rect">
            <a:avLst/>
          </a:prstGeom>
          <a:ln w="0">
            <a:noFill/>
          </a:ln>
        </p:spPr>
      </p:sp>
      <p:sp>
        <p:nvSpPr>
          <p:cNvPr id="613" name="PlaceHolder 2"/>
          <p:cNvSpPr>
            <a:spLocks noGrp="1"/>
          </p:cNvSpPr>
          <p:nvPr>
            <p:ph type="body"/>
          </p:nvPr>
        </p:nvSpPr>
        <p:spPr>
          <a:xfrm>
            <a:off x="756000" y="5078520"/>
            <a:ext cx="6030720" cy="4794120"/>
          </a:xfrm>
          <a:prstGeom prst="rect">
            <a:avLst/>
          </a:prstGeom>
          <a:noFill/>
          <a:ln w="0">
            <a:noFill/>
          </a:ln>
        </p:spPr>
        <p:txBody>
          <a:bodyPr lIns="0" rIns="0" tIns="0" bIns="0" anchor="t">
            <a:noAutofit/>
          </a:bodyPr>
          <a:p>
            <a:pPr marL="216000" indent="-216000">
              <a:lnSpc>
                <a:spcPct val="100000"/>
              </a:lnSpc>
              <a:buNone/>
              <a:tabLst>
                <a:tab algn="l" pos="0"/>
              </a:tabLst>
            </a:pPr>
            <a:r>
              <a:rPr b="0" lang="en-GB" sz="2000" spc="-1" strike="noStrike">
                <a:solidFill>
                  <a:srgbClr val="000000"/>
                </a:solidFill>
                <a:latin typeface="Arial"/>
                <a:ea typeface="Source Han Sans CN"/>
              </a:rPr>
              <a:t>As our social media algorithm, I chose YouTube for today’s exploration. </a:t>
            </a:r>
            <a:r>
              <a:rPr b="0" lang="en-GB" sz="2000" spc="-1" strike="noStrike">
                <a:solidFill>
                  <a:srgbClr val="000000"/>
                </a:solidFill>
                <a:latin typeface="Arial"/>
                <a:ea typeface="Droid Sans"/>
              </a:rPr>
              <a:t>Via raise of hand, who has used YouTube at least once in their lives? </a:t>
            </a:r>
            <a:endParaRPr b="0" lang="en-GB" sz="2000" spc="-1" strike="noStrike">
              <a:solidFill>
                <a:srgbClr val="000000"/>
              </a:solidFill>
              <a:latin typeface="Arial"/>
            </a:endParaRPr>
          </a:p>
          <a:p>
            <a:pPr marL="216000" indent="-216000">
              <a:lnSpc>
                <a:spcPct val="100000"/>
              </a:lnSpc>
              <a:buNone/>
              <a:tabLst>
                <a:tab algn="l" pos="0"/>
              </a:tabLst>
            </a:pPr>
            <a:endParaRPr b="0" lang="en-GB" sz="2000" spc="-1" strike="noStrike">
              <a:solidFill>
                <a:srgbClr val="000000"/>
              </a:solidFill>
              <a:latin typeface="Arial"/>
            </a:endParaRPr>
          </a:p>
          <a:p>
            <a:pPr marL="216000" indent="-216000">
              <a:lnSpc>
                <a:spcPct val="100000"/>
              </a:lnSpc>
              <a:buNone/>
              <a:tabLst>
                <a:tab algn="l" pos="0"/>
              </a:tabLst>
            </a:pPr>
            <a:r>
              <a:rPr b="0" lang="en-GB" sz="2000" spc="-1" strike="noStrike">
                <a:solidFill>
                  <a:srgbClr val="000000"/>
                </a:solidFill>
                <a:latin typeface="Arial"/>
                <a:ea typeface="Droid Sans"/>
              </a:rPr>
              <a:t>The reason I chose YT is because - </a:t>
            </a:r>
            <a:r>
              <a:rPr b="0" lang="en-GB" sz="2000" spc="-1" strike="noStrike">
                <a:solidFill>
                  <a:srgbClr val="000000"/>
                </a:solidFill>
                <a:latin typeface="Arial"/>
                <a:ea typeface="Source Han Sans CN"/>
              </a:rPr>
              <a:t>even if you are not on any social media, you are very likely to have encountered Youtube. As the data shows.  </a:t>
            </a:r>
            <a:endParaRPr b="0" lang="en-GB" sz="2000" spc="-1" strike="noStrike">
              <a:solidFill>
                <a:srgbClr val="000000"/>
              </a:solidFill>
              <a:latin typeface="Arial"/>
            </a:endParaRPr>
          </a:p>
          <a:p>
            <a:pPr marL="216000" indent="-216000">
              <a:lnSpc>
                <a:spcPct val="100000"/>
              </a:lnSpc>
              <a:spcBef>
                <a:spcPts val="1417"/>
              </a:spcBef>
              <a:buNone/>
              <a:tabLst>
                <a:tab algn="l" pos="0"/>
              </a:tabLst>
            </a:pPr>
            <a:r>
              <a:rPr b="0" lang="en-GB" sz="1800" spc="-1" strike="noStrike">
                <a:solidFill>
                  <a:srgbClr val="000000"/>
                </a:solidFill>
                <a:latin typeface="Arial"/>
                <a:ea typeface="Source Han Sans CN"/>
              </a:rPr>
              <a:t>YouTube’s algorithm is a complex system designed to decide which videos to recommend to Bernadette. </a:t>
            </a:r>
            <a:endParaRPr b="0" lang="en-GB" sz="1800" spc="-1" strike="noStrike">
              <a:solidFill>
                <a:srgbClr val="000000"/>
              </a:solidFill>
              <a:latin typeface="Arial"/>
            </a:endParaRPr>
          </a:p>
          <a:p>
            <a:pPr marL="216000" indent="-216000">
              <a:lnSpc>
                <a:spcPct val="100000"/>
              </a:lnSpc>
              <a:spcBef>
                <a:spcPts val="1417"/>
              </a:spcBef>
              <a:buNone/>
              <a:tabLst>
                <a:tab algn="l" pos="0"/>
              </a:tabLst>
            </a:pPr>
            <a:r>
              <a:rPr b="0" lang="en-GB" sz="1800" spc="-1" strike="noStrike">
                <a:solidFill>
                  <a:srgbClr val="000000"/>
                </a:solidFill>
                <a:latin typeface="Arial"/>
                <a:ea typeface="Source Han Sans CN"/>
              </a:rPr>
              <a:t>YouTube’s algorithm is proprietary, so we don’t know EXACTLY how it works, but researchers have reconstructed it.  </a:t>
            </a:r>
            <a:endParaRPr b="0" lang="en-GB" sz="1800" spc="-1" strike="noStrike">
              <a:solidFill>
                <a:srgbClr val="000000"/>
              </a:solidFill>
              <a:latin typeface="Arial"/>
            </a:endParaRPr>
          </a:p>
          <a:p>
            <a:pPr marL="216000" indent="-216000">
              <a:lnSpc>
                <a:spcPct val="100000"/>
              </a:lnSpc>
              <a:spcBef>
                <a:spcPts val="1417"/>
              </a:spcBef>
              <a:buNone/>
              <a:tabLst>
                <a:tab algn="l" pos="0"/>
              </a:tabLst>
            </a:pPr>
            <a:r>
              <a:rPr b="0" lang="en-GB" sz="1800" spc="-1" strike="noStrike">
                <a:solidFill>
                  <a:srgbClr val="000000"/>
                </a:solidFill>
                <a:latin typeface="Arial"/>
                <a:ea typeface="Source Han Sans CN"/>
              </a:rPr>
              <a:t>Based on the vast academic literature out there, Youtube’s algorithm seems to have four major components. </a:t>
            </a:r>
            <a:endParaRPr b="0" lang="en-GB" sz="1800" spc="-1" strike="noStrike">
              <a:solidFill>
                <a:srgbClr val="000000"/>
              </a:solidFill>
              <a:latin typeface="Arial"/>
            </a:endParaRPr>
          </a:p>
          <a:p>
            <a:pPr marL="216000" indent="-216000">
              <a:lnSpc>
                <a:spcPct val="100000"/>
              </a:lnSpc>
              <a:spcBef>
                <a:spcPts val="1417"/>
              </a:spcBef>
              <a:buNone/>
              <a:tabLst>
                <a:tab algn="l" pos="0"/>
              </a:tabLst>
            </a:pPr>
            <a:endParaRPr b="0" lang="en-GB" sz="1800" spc="-1" strike="noStrike">
              <a:solidFill>
                <a:srgbClr val="000000"/>
              </a:solidFill>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4.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5.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p:spTree>
      <p:nvGrpSpPr>
        <p:cNvPr id="1" name=""/>
        <p:cNvGrpSpPr/>
        <p:nvPr/>
      </p:nvGrpSpPr>
      <p:grpSpPr>
        <a:xfrm>
          <a:off x="0" y="0"/>
          <a:ext cx="0" cy="0"/>
          <a:chOff x="0" y="0"/>
          <a:chExt cx="0" cy="0"/>
        </a:xfrm>
      </p:grpSpPr>
      <p:sp>
        <p:nvSpPr>
          <p:cNvPr id="5"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6" name="PlaceHolder 2"/>
          <p:cNvSpPr>
            <a:spLocks noGrp="1"/>
          </p:cNvSpPr>
          <p:nvPr>
            <p:ph/>
          </p:nvPr>
        </p:nvSpPr>
        <p:spPr>
          <a:xfrm>
            <a:off x="504000" y="1326600"/>
            <a:ext cx="442656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77737069-EE64-4E5B-85D7-2EBF3694454C}" type="slidenum">
              <a:t>&lt;#&gt;</a:t>
            </a:fld>
          </a:p>
        </p:txBody>
      </p:sp>
      <p:sp>
        <p:nvSpPr>
          <p:cNvPr id="6" name="PlaceHolder 5"/>
          <p:cNvSpPr>
            <a:spLocks noGrp="1"/>
          </p:cNvSpPr>
          <p:nvPr>
            <p:ph type="dt" idx="3"/>
          </p:nvPr>
        </p:nvSpPr>
        <p:spPr/>
        <p:txBody>
          <a:bodyPr/>
          <a:p>
            <a:r>
              <a:rPr lang="en-GB"/>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9">
    <p:spTree>
      <p:nvGrpSpPr>
        <p:cNvPr id="1" name=""/>
        <p:cNvGrpSpPr/>
        <p:nvPr/>
      </p:nvGrpSpPr>
      <p:grpSpPr>
        <a:xfrm>
          <a:off x="0" y="0"/>
          <a:ext cx="0" cy="0"/>
          <a:chOff x="0" y="0"/>
          <a:chExt cx="0" cy="0"/>
        </a:xfrm>
      </p:grpSpPr>
      <p:sp>
        <p:nvSpPr>
          <p:cNvPr id="74"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75" name="PlaceHolder 2"/>
          <p:cNvSpPr>
            <a:spLocks noGrp="1"/>
          </p:cNvSpPr>
          <p:nvPr>
            <p:ph/>
          </p:nvPr>
        </p:nvSpPr>
        <p:spPr>
          <a:xfrm>
            <a:off x="504000" y="1326600"/>
            <a:ext cx="442656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 name="PlaceHolder 3"/>
          <p:cNvSpPr>
            <a:spLocks noGrp="1"/>
          </p:cNvSpPr>
          <p:nvPr>
            <p:ph type="ftr" idx="28"/>
          </p:nvPr>
        </p:nvSpPr>
        <p:spPr/>
        <p:txBody>
          <a:bodyPr/>
          <a:p>
            <a:r>
              <a:t>Footer</a:t>
            </a:r>
          </a:p>
        </p:txBody>
      </p:sp>
      <p:sp>
        <p:nvSpPr>
          <p:cNvPr id="5" name="PlaceHolder 4"/>
          <p:cNvSpPr>
            <a:spLocks noGrp="1"/>
          </p:cNvSpPr>
          <p:nvPr>
            <p:ph type="sldNum" idx="29"/>
          </p:nvPr>
        </p:nvSpPr>
        <p:spPr/>
        <p:txBody>
          <a:bodyPr/>
          <a:p>
            <a:fld id="{2554D1CA-AF62-45A9-B1B4-B69B757EEE4A}" type="slidenum">
              <a:t>&lt;#&gt;</a:t>
            </a:fld>
          </a:p>
        </p:txBody>
      </p:sp>
      <p:sp>
        <p:nvSpPr>
          <p:cNvPr id="6" name="PlaceHolder 5"/>
          <p:cNvSpPr>
            <a:spLocks noGrp="1"/>
          </p:cNvSpPr>
          <p:nvPr>
            <p:ph type="dt" idx="30"/>
          </p:nvPr>
        </p:nvSpPr>
        <p:spPr/>
        <p:txBody>
          <a:bodyPr/>
          <a:p>
            <a:r>
              <a:rPr lang="en-GB"/>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10">
    <p:spTree>
      <p:nvGrpSpPr>
        <p:cNvPr id="1" name=""/>
        <p:cNvGrpSpPr/>
        <p:nvPr/>
      </p:nvGrpSpPr>
      <p:grpSpPr>
        <a:xfrm>
          <a:off x="0" y="0"/>
          <a:ext cx="0" cy="0"/>
          <a:chOff x="0" y="0"/>
          <a:chExt cx="0" cy="0"/>
        </a:xfrm>
      </p:grpSpPr>
      <p:sp>
        <p:nvSpPr>
          <p:cNvPr id="81"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82" name="PlaceHolder 2"/>
          <p:cNvSpPr>
            <a:spLocks noGrp="1"/>
          </p:cNvSpPr>
          <p:nvPr>
            <p:ph/>
          </p:nvPr>
        </p:nvSpPr>
        <p:spPr>
          <a:xfrm>
            <a:off x="504000" y="1326600"/>
            <a:ext cx="442656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 name="PlaceHolder 3"/>
          <p:cNvSpPr>
            <a:spLocks noGrp="1"/>
          </p:cNvSpPr>
          <p:nvPr>
            <p:ph type="ftr" idx="31"/>
          </p:nvPr>
        </p:nvSpPr>
        <p:spPr/>
        <p:txBody>
          <a:bodyPr/>
          <a:p>
            <a:r>
              <a:t>Footer</a:t>
            </a:r>
          </a:p>
        </p:txBody>
      </p:sp>
      <p:sp>
        <p:nvSpPr>
          <p:cNvPr id="5" name="PlaceHolder 4"/>
          <p:cNvSpPr>
            <a:spLocks noGrp="1"/>
          </p:cNvSpPr>
          <p:nvPr>
            <p:ph type="sldNum" idx="32"/>
          </p:nvPr>
        </p:nvSpPr>
        <p:spPr/>
        <p:txBody>
          <a:bodyPr/>
          <a:p>
            <a:fld id="{BDF30E83-DB1F-40A6-8334-8893E858395C}" type="slidenum">
              <a:t>&lt;#&gt;</a:t>
            </a:fld>
          </a:p>
        </p:txBody>
      </p:sp>
      <p:sp>
        <p:nvSpPr>
          <p:cNvPr id="6" name="PlaceHolder 5"/>
          <p:cNvSpPr>
            <a:spLocks noGrp="1"/>
          </p:cNvSpPr>
          <p:nvPr>
            <p:ph type="dt" idx="33"/>
          </p:nvPr>
        </p:nvSpPr>
        <p:spPr/>
        <p:txBody>
          <a:bodyPr/>
          <a:p>
            <a:r>
              <a:rPr lang="en-GB"/>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11">
    <p:spTree>
      <p:nvGrpSpPr>
        <p:cNvPr id="1" name=""/>
        <p:cNvGrpSpPr/>
        <p:nvPr/>
      </p:nvGrpSpPr>
      <p:grpSpPr>
        <a:xfrm>
          <a:off x="0" y="0"/>
          <a:ext cx="0" cy="0"/>
          <a:chOff x="0" y="0"/>
          <a:chExt cx="0" cy="0"/>
        </a:xfrm>
      </p:grpSpPr>
      <p:sp>
        <p:nvSpPr>
          <p:cNvPr id="89"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90" name="PlaceHolder 2"/>
          <p:cNvSpPr>
            <a:spLocks noGrp="1"/>
          </p:cNvSpPr>
          <p:nvPr>
            <p:ph/>
          </p:nvPr>
        </p:nvSpPr>
        <p:spPr>
          <a:xfrm>
            <a:off x="504000" y="1326600"/>
            <a:ext cx="216000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91" name="PlaceHolder 3"/>
          <p:cNvSpPr>
            <a:spLocks noGrp="1"/>
          </p:cNvSpPr>
          <p:nvPr>
            <p:ph/>
          </p:nvPr>
        </p:nvSpPr>
        <p:spPr>
          <a:xfrm>
            <a:off x="2772360" y="1326600"/>
            <a:ext cx="216000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5" name="PlaceHolder 4"/>
          <p:cNvSpPr>
            <a:spLocks noGrp="1"/>
          </p:cNvSpPr>
          <p:nvPr>
            <p:ph type="ftr" idx="34"/>
          </p:nvPr>
        </p:nvSpPr>
        <p:spPr/>
        <p:txBody>
          <a:bodyPr/>
          <a:p>
            <a:r>
              <a:t>Footer</a:t>
            </a:r>
          </a:p>
        </p:txBody>
      </p:sp>
      <p:sp>
        <p:nvSpPr>
          <p:cNvPr id="6" name="PlaceHolder 5"/>
          <p:cNvSpPr>
            <a:spLocks noGrp="1"/>
          </p:cNvSpPr>
          <p:nvPr>
            <p:ph type="sldNum" idx="35"/>
          </p:nvPr>
        </p:nvSpPr>
        <p:spPr/>
        <p:txBody>
          <a:bodyPr/>
          <a:p>
            <a:fld id="{7AC68961-E718-40D3-8565-54EC85A02BB8}" type="slidenum">
              <a:t>&lt;#&gt;</a:t>
            </a:fld>
          </a:p>
        </p:txBody>
      </p:sp>
      <p:sp>
        <p:nvSpPr>
          <p:cNvPr id="7" name="PlaceHolder 6"/>
          <p:cNvSpPr>
            <a:spLocks noGrp="1"/>
          </p:cNvSpPr>
          <p:nvPr>
            <p:ph type="dt" idx="36"/>
          </p:nvPr>
        </p:nvSpPr>
        <p:spPr/>
        <p:txBody>
          <a:bodyPr/>
          <a:p>
            <a:r>
              <a:rPr lang="en-GB"/>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12">
    <p:spTree>
      <p:nvGrpSpPr>
        <p:cNvPr id="1" name=""/>
        <p:cNvGrpSpPr/>
        <p:nvPr/>
      </p:nvGrpSpPr>
      <p:grpSpPr>
        <a:xfrm>
          <a:off x="0" y="0"/>
          <a:ext cx="0" cy="0"/>
          <a:chOff x="0" y="0"/>
          <a:chExt cx="0" cy="0"/>
        </a:xfrm>
      </p:grpSpPr>
      <p:sp>
        <p:nvSpPr>
          <p:cNvPr id="97"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98" name="PlaceHolder 2"/>
          <p:cNvSpPr>
            <a:spLocks noGrp="1"/>
          </p:cNvSpPr>
          <p:nvPr>
            <p:ph/>
          </p:nvPr>
        </p:nvSpPr>
        <p:spPr>
          <a:xfrm>
            <a:off x="504000" y="1326600"/>
            <a:ext cx="442656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 name="PlaceHolder 3"/>
          <p:cNvSpPr>
            <a:spLocks noGrp="1"/>
          </p:cNvSpPr>
          <p:nvPr>
            <p:ph type="ftr" idx="37"/>
          </p:nvPr>
        </p:nvSpPr>
        <p:spPr/>
        <p:txBody>
          <a:bodyPr/>
          <a:p>
            <a:r>
              <a:t>Footer</a:t>
            </a:r>
          </a:p>
        </p:txBody>
      </p:sp>
      <p:sp>
        <p:nvSpPr>
          <p:cNvPr id="5" name="PlaceHolder 4"/>
          <p:cNvSpPr>
            <a:spLocks noGrp="1"/>
          </p:cNvSpPr>
          <p:nvPr>
            <p:ph type="sldNum" idx="38"/>
          </p:nvPr>
        </p:nvSpPr>
        <p:spPr/>
        <p:txBody>
          <a:bodyPr/>
          <a:p>
            <a:fld id="{3F0BD4C6-6555-4C07-85D8-699B9A66B7EC}" type="slidenum">
              <a:t>&lt;#&gt;</a:t>
            </a:fld>
          </a:p>
        </p:txBody>
      </p:sp>
      <p:sp>
        <p:nvSpPr>
          <p:cNvPr id="6" name="PlaceHolder 5"/>
          <p:cNvSpPr>
            <a:spLocks noGrp="1"/>
          </p:cNvSpPr>
          <p:nvPr>
            <p:ph type="dt" idx="39"/>
          </p:nvPr>
        </p:nvSpPr>
        <p:spPr/>
        <p:txBody>
          <a:bodyPr/>
          <a:p>
            <a:r>
              <a:rPr lang="en-GB"/>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13">
    <p:spTree>
      <p:nvGrpSpPr>
        <p:cNvPr id="1" name=""/>
        <p:cNvGrpSpPr/>
        <p:nvPr/>
      </p:nvGrpSpPr>
      <p:grpSpPr>
        <a:xfrm>
          <a:off x="0" y="0"/>
          <a:ext cx="0" cy="0"/>
          <a:chOff x="0" y="0"/>
          <a:chExt cx="0" cy="0"/>
        </a:xfrm>
      </p:grpSpPr>
      <p:sp>
        <p:nvSpPr>
          <p:cNvPr id="2" name="PlaceHolder 1"/>
          <p:cNvSpPr>
            <a:spLocks noGrp="1"/>
          </p:cNvSpPr>
          <p:nvPr>
            <p:ph type="ftr" idx="40"/>
          </p:nvPr>
        </p:nvSpPr>
        <p:spPr/>
        <p:txBody>
          <a:bodyPr/>
          <a:p>
            <a:r>
              <a:t>Footer</a:t>
            </a:r>
          </a:p>
        </p:txBody>
      </p:sp>
      <p:sp>
        <p:nvSpPr>
          <p:cNvPr id="3" name="PlaceHolder 2"/>
          <p:cNvSpPr>
            <a:spLocks noGrp="1"/>
          </p:cNvSpPr>
          <p:nvPr>
            <p:ph type="sldNum" idx="41"/>
          </p:nvPr>
        </p:nvSpPr>
        <p:spPr/>
        <p:txBody>
          <a:bodyPr/>
          <a:p>
            <a:fld id="{A707AEBD-157B-4323-A0FC-87887BA0E076}" type="slidenum">
              <a:t>&lt;#&gt;</a:t>
            </a:fld>
          </a:p>
        </p:txBody>
      </p:sp>
      <p:sp>
        <p:nvSpPr>
          <p:cNvPr id="4" name="PlaceHolder 3"/>
          <p:cNvSpPr>
            <a:spLocks noGrp="1"/>
          </p:cNvSpPr>
          <p:nvPr>
            <p:ph type="dt" idx="42"/>
          </p:nvPr>
        </p:nvSpPr>
        <p:spPr/>
        <p:txBody>
          <a:bodyPr/>
          <a:p>
            <a:r>
              <a:rPr lang="en-GB"/>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14">
    <p:spTree>
      <p:nvGrpSpPr>
        <p:cNvPr id="1" name=""/>
        <p:cNvGrpSpPr/>
        <p:nvPr/>
      </p:nvGrpSpPr>
      <p:grpSpPr>
        <a:xfrm>
          <a:off x="0" y="0"/>
          <a:ext cx="0" cy="0"/>
          <a:chOff x="0" y="0"/>
          <a:chExt cx="0" cy="0"/>
        </a:xfrm>
      </p:grpSpPr>
      <p:sp>
        <p:nvSpPr>
          <p:cNvPr id="109"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10" name="PlaceHolder 2"/>
          <p:cNvSpPr>
            <a:spLocks noGrp="1"/>
          </p:cNvSpPr>
          <p:nvPr>
            <p:ph/>
          </p:nvPr>
        </p:nvSpPr>
        <p:spPr>
          <a:xfrm>
            <a:off x="504000" y="1326600"/>
            <a:ext cx="442656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 name="PlaceHolder 3"/>
          <p:cNvSpPr>
            <a:spLocks noGrp="1"/>
          </p:cNvSpPr>
          <p:nvPr>
            <p:ph type="ftr" idx="43"/>
          </p:nvPr>
        </p:nvSpPr>
        <p:spPr/>
        <p:txBody>
          <a:bodyPr/>
          <a:p>
            <a:r>
              <a:t>Footer</a:t>
            </a:r>
          </a:p>
        </p:txBody>
      </p:sp>
      <p:sp>
        <p:nvSpPr>
          <p:cNvPr id="5" name="PlaceHolder 4"/>
          <p:cNvSpPr>
            <a:spLocks noGrp="1"/>
          </p:cNvSpPr>
          <p:nvPr>
            <p:ph type="sldNum" idx="44"/>
          </p:nvPr>
        </p:nvSpPr>
        <p:spPr/>
        <p:txBody>
          <a:bodyPr/>
          <a:p>
            <a:fld id="{528F063E-5D6B-496A-BF3D-B1B9EF892E27}" type="slidenum">
              <a:t>&lt;#&gt;</a:t>
            </a:fld>
          </a:p>
        </p:txBody>
      </p:sp>
      <p:sp>
        <p:nvSpPr>
          <p:cNvPr id="6" name="PlaceHolder 5"/>
          <p:cNvSpPr>
            <a:spLocks noGrp="1"/>
          </p:cNvSpPr>
          <p:nvPr>
            <p:ph type="dt" idx="45"/>
          </p:nvPr>
        </p:nvSpPr>
        <p:spPr/>
        <p:txBody>
          <a:bodyPr/>
          <a:p>
            <a:r>
              <a:rPr lang="en-GB"/>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15">
    <p:spTree>
      <p:nvGrpSpPr>
        <p:cNvPr id="1" name=""/>
        <p:cNvGrpSpPr/>
        <p:nvPr/>
      </p:nvGrpSpPr>
      <p:grpSpPr>
        <a:xfrm>
          <a:off x="0" y="0"/>
          <a:ext cx="0" cy="0"/>
          <a:chOff x="0" y="0"/>
          <a:chExt cx="0" cy="0"/>
        </a:xfrm>
      </p:grpSpPr>
      <p:sp>
        <p:nvSpPr>
          <p:cNvPr id="117"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18" name="PlaceHolder 2"/>
          <p:cNvSpPr>
            <a:spLocks noGrp="1"/>
          </p:cNvSpPr>
          <p:nvPr>
            <p:ph/>
          </p:nvPr>
        </p:nvSpPr>
        <p:spPr>
          <a:xfrm>
            <a:off x="504000" y="1326600"/>
            <a:ext cx="216000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19" name="PlaceHolder 3"/>
          <p:cNvSpPr>
            <a:spLocks noGrp="1"/>
          </p:cNvSpPr>
          <p:nvPr>
            <p:ph/>
          </p:nvPr>
        </p:nvSpPr>
        <p:spPr>
          <a:xfrm>
            <a:off x="2772360" y="1326600"/>
            <a:ext cx="216000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5" name="PlaceHolder 4"/>
          <p:cNvSpPr>
            <a:spLocks noGrp="1"/>
          </p:cNvSpPr>
          <p:nvPr>
            <p:ph type="ftr" idx="46"/>
          </p:nvPr>
        </p:nvSpPr>
        <p:spPr/>
        <p:txBody>
          <a:bodyPr/>
          <a:p>
            <a:r>
              <a:t>Footer</a:t>
            </a:r>
          </a:p>
        </p:txBody>
      </p:sp>
      <p:sp>
        <p:nvSpPr>
          <p:cNvPr id="6" name="PlaceHolder 5"/>
          <p:cNvSpPr>
            <a:spLocks noGrp="1"/>
          </p:cNvSpPr>
          <p:nvPr>
            <p:ph type="sldNum" idx="47"/>
          </p:nvPr>
        </p:nvSpPr>
        <p:spPr/>
        <p:txBody>
          <a:bodyPr/>
          <a:p>
            <a:fld id="{C0BAC68C-58AC-4CDA-A88D-39BD31277980}" type="slidenum">
              <a:t>&lt;#&gt;</a:t>
            </a:fld>
          </a:p>
        </p:txBody>
      </p:sp>
      <p:sp>
        <p:nvSpPr>
          <p:cNvPr id="7" name="PlaceHolder 6"/>
          <p:cNvSpPr>
            <a:spLocks noGrp="1"/>
          </p:cNvSpPr>
          <p:nvPr>
            <p:ph type="dt" idx="48"/>
          </p:nvPr>
        </p:nvSpPr>
        <p:spPr/>
        <p:txBody>
          <a:bodyPr/>
          <a:p>
            <a:r>
              <a:rPr lang="en-GB"/>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16">
    <p:spTree>
      <p:nvGrpSpPr>
        <p:cNvPr id="1" name=""/>
        <p:cNvGrpSpPr/>
        <p:nvPr/>
      </p:nvGrpSpPr>
      <p:grpSpPr>
        <a:xfrm>
          <a:off x="0" y="0"/>
          <a:ext cx="0" cy="0"/>
          <a:chOff x="0" y="0"/>
          <a:chExt cx="0" cy="0"/>
        </a:xfrm>
      </p:grpSpPr>
      <p:sp>
        <p:nvSpPr>
          <p:cNvPr id="125"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26" name="PlaceHolder 2"/>
          <p:cNvSpPr>
            <a:spLocks noGrp="1"/>
          </p:cNvSpPr>
          <p:nvPr>
            <p:ph/>
          </p:nvPr>
        </p:nvSpPr>
        <p:spPr>
          <a:xfrm>
            <a:off x="504000" y="1326600"/>
            <a:ext cx="442656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 name="PlaceHolder 3"/>
          <p:cNvSpPr>
            <a:spLocks noGrp="1"/>
          </p:cNvSpPr>
          <p:nvPr>
            <p:ph type="ftr" idx="49"/>
          </p:nvPr>
        </p:nvSpPr>
        <p:spPr/>
        <p:txBody>
          <a:bodyPr/>
          <a:p>
            <a:r>
              <a:t>Footer</a:t>
            </a:r>
          </a:p>
        </p:txBody>
      </p:sp>
      <p:sp>
        <p:nvSpPr>
          <p:cNvPr id="5" name="PlaceHolder 4"/>
          <p:cNvSpPr>
            <a:spLocks noGrp="1"/>
          </p:cNvSpPr>
          <p:nvPr>
            <p:ph type="sldNum" idx="50"/>
          </p:nvPr>
        </p:nvSpPr>
        <p:spPr/>
        <p:txBody>
          <a:bodyPr/>
          <a:p>
            <a:fld id="{1A6CAD38-8487-4290-8FC8-F85A69EF11A5}" type="slidenum">
              <a:t>&lt;#&gt;</a:t>
            </a:fld>
          </a:p>
        </p:txBody>
      </p:sp>
      <p:sp>
        <p:nvSpPr>
          <p:cNvPr id="6" name="PlaceHolder 5"/>
          <p:cNvSpPr>
            <a:spLocks noGrp="1"/>
          </p:cNvSpPr>
          <p:nvPr>
            <p:ph type="dt" idx="51"/>
          </p:nvPr>
        </p:nvSpPr>
        <p:spPr/>
        <p:txBody>
          <a:bodyPr/>
          <a:p>
            <a:r>
              <a:rPr lang="en-GB"/>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17">
    <p:spTree>
      <p:nvGrpSpPr>
        <p:cNvPr id="1" name=""/>
        <p:cNvGrpSpPr/>
        <p:nvPr/>
      </p:nvGrpSpPr>
      <p:grpSpPr>
        <a:xfrm>
          <a:off x="0" y="0"/>
          <a:ext cx="0" cy="0"/>
          <a:chOff x="0" y="0"/>
          <a:chExt cx="0" cy="0"/>
        </a:xfrm>
      </p:grpSpPr>
      <p:sp>
        <p:nvSpPr>
          <p:cNvPr id="132"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33" name="PlaceHolder 2"/>
          <p:cNvSpPr>
            <a:spLocks noGrp="1"/>
          </p:cNvSpPr>
          <p:nvPr>
            <p:ph/>
          </p:nvPr>
        </p:nvSpPr>
        <p:spPr>
          <a:xfrm>
            <a:off x="504000" y="1326600"/>
            <a:ext cx="442656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 name="PlaceHolder 3"/>
          <p:cNvSpPr>
            <a:spLocks noGrp="1"/>
          </p:cNvSpPr>
          <p:nvPr>
            <p:ph type="ftr" idx="52"/>
          </p:nvPr>
        </p:nvSpPr>
        <p:spPr/>
        <p:txBody>
          <a:bodyPr/>
          <a:p>
            <a:r>
              <a:t>Footer</a:t>
            </a:r>
          </a:p>
        </p:txBody>
      </p:sp>
      <p:sp>
        <p:nvSpPr>
          <p:cNvPr id="5" name="PlaceHolder 4"/>
          <p:cNvSpPr>
            <a:spLocks noGrp="1"/>
          </p:cNvSpPr>
          <p:nvPr>
            <p:ph type="sldNum" idx="53"/>
          </p:nvPr>
        </p:nvSpPr>
        <p:spPr/>
        <p:txBody>
          <a:bodyPr/>
          <a:p>
            <a:fld id="{0B9B2111-CFBC-48F3-B1C5-5BF78DA141C7}" type="slidenum">
              <a:t>&lt;#&gt;</a:t>
            </a:fld>
          </a:p>
        </p:txBody>
      </p:sp>
      <p:sp>
        <p:nvSpPr>
          <p:cNvPr id="6" name="PlaceHolder 5"/>
          <p:cNvSpPr>
            <a:spLocks noGrp="1"/>
          </p:cNvSpPr>
          <p:nvPr>
            <p:ph type="dt" idx="54"/>
          </p:nvPr>
        </p:nvSpPr>
        <p:spPr/>
        <p:txBody>
          <a:bodyPr/>
          <a:p>
            <a:r>
              <a:rPr lang="en-GB"/>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18">
    <p:spTree>
      <p:nvGrpSpPr>
        <p:cNvPr id="1" name=""/>
        <p:cNvGrpSpPr/>
        <p:nvPr/>
      </p:nvGrpSpPr>
      <p:grpSpPr>
        <a:xfrm>
          <a:off x="0" y="0"/>
          <a:ext cx="0" cy="0"/>
          <a:chOff x="0" y="0"/>
          <a:chExt cx="0" cy="0"/>
        </a:xfrm>
      </p:grpSpPr>
      <p:sp>
        <p:nvSpPr>
          <p:cNvPr id="140"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41" name="PlaceHolder 2"/>
          <p:cNvSpPr>
            <a:spLocks noGrp="1"/>
          </p:cNvSpPr>
          <p:nvPr>
            <p:ph/>
          </p:nvPr>
        </p:nvSpPr>
        <p:spPr>
          <a:xfrm>
            <a:off x="504000" y="1326600"/>
            <a:ext cx="216000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42" name="PlaceHolder 3"/>
          <p:cNvSpPr>
            <a:spLocks noGrp="1"/>
          </p:cNvSpPr>
          <p:nvPr>
            <p:ph/>
          </p:nvPr>
        </p:nvSpPr>
        <p:spPr>
          <a:xfrm>
            <a:off x="2772360" y="1326600"/>
            <a:ext cx="216000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5" name="PlaceHolder 4"/>
          <p:cNvSpPr>
            <a:spLocks noGrp="1"/>
          </p:cNvSpPr>
          <p:nvPr>
            <p:ph type="ftr" idx="55"/>
          </p:nvPr>
        </p:nvSpPr>
        <p:spPr/>
        <p:txBody>
          <a:bodyPr/>
          <a:p>
            <a:r>
              <a:t>Footer</a:t>
            </a:r>
          </a:p>
        </p:txBody>
      </p:sp>
      <p:sp>
        <p:nvSpPr>
          <p:cNvPr id="6" name="PlaceHolder 5"/>
          <p:cNvSpPr>
            <a:spLocks noGrp="1"/>
          </p:cNvSpPr>
          <p:nvPr>
            <p:ph type="sldNum" idx="56"/>
          </p:nvPr>
        </p:nvSpPr>
        <p:spPr/>
        <p:txBody>
          <a:bodyPr/>
          <a:p>
            <a:fld id="{E46D915B-80F2-4B3B-81F9-923774BF2081}" type="slidenum">
              <a:t>&lt;#&gt;</a:t>
            </a:fld>
          </a:p>
        </p:txBody>
      </p:sp>
      <p:sp>
        <p:nvSpPr>
          <p:cNvPr id="7" name="PlaceHolder 6"/>
          <p:cNvSpPr>
            <a:spLocks noGrp="1"/>
          </p:cNvSpPr>
          <p:nvPr>
            <p:ph type="dt" idx="57"/>
          </p:nvPr>
        </p:nvSpPr>
        <p:spPr/>
        <p:txBody>
          <a:bodyPr/>
          <a:p>
            <a:r>
              <a:rPr lang="en-GB"/>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1">
    <p:spTree>
      <p:nvGrpSpPr>
        <p:cNvPr id="1" name=""/>
        <p:cNvGrpSpPr/>
        <p:nvPr/>
      </p:nvGrpSpPr>
      <p:grpSpPr>
        <a:xfrm>
          <a:off x="0" y="0"/>
          <a:ext cx="0" cy="0"/>
          <a:chOff x="0" y="0"/>
          <a:chExt cx="0" cy="0"/>
        </a:xfrm>
      </p:grpSpPr>
      <p:sp>
        <p:nvSpPr>
          <p:cNvPr id="12"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3" name="PlaceHolder 2"/>
          <p:cNvSpPr>
            <a:spLocks noGrp="1"/>
          </p:cNvSpPr>
          <p:nvPr>
            <p:ph/>
          </p:nvPr>
        </p:nvSpPr>
        <p:spPr>
          <a:xfrm>
            <a:off x="504000" y="1326600"/>
            <a:ext cx="442656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12A74FBD-F151-4831-A9B2-E22FA8CEA29A}" type="slidenum">
              <a:t>&lt;#&gt;</a:t>
            </a:fld>
          </a:p>
        </p:txBody>
      </p:sp>
      <p:sp>
        <p:nvSpPr>
          <p:cNvPr id="6" name="PlaceHolder 5"/>
          <p:cNvSpPr>
            <a:spLocks noGrp="1"/>
          </p:cNvSpPr>
          <p:nvPr>
            <p:ph type="dt" idx="6"/>
          </p:nvPr>
        </p:nvSpPr>
        <p:spPr/>
        <p:txBody>
          <a:bodyPr/>
          <a:p>
            <a:r>
              <a:rPr lang="en-GB"/>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19">
    <p:spTree>
      <p:nvGrpSpPr>
        <p:cNvPr id="1" name=""/>
        <p:cNvGrpSpPr/>
        <p:nvPr/>
      </p:nvGrpSpPr>
      <p:grpSpPr>
        <a:xfrm>
          <a:off x="0" y="0"/>
          <a:ext cx="0" cy="0"/>
          <a:chOff x="0" y="0"/>
          <a:chExt cx="0" cy="0"/>
        </a:xfrm>
      </p:grpSpPr>
      <p:sp>
        <p:nvSpPr>
          <p:cNvPr id="148"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49" name="PlaceHolder 2"/>
          <p:cNvSpPr>
            <a:spLocks noGrp="1"/>
          </p:cNvSpPr>
          <p:nvPr>
            <p:ph/>
          </p:nvPr>
        </p:nvSpPr>
        <p:spPr>
          <a:xfrm>
            <a:off x="504000" y="1326600"/>
            <a:ext cx="442656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 name="PlaceHolder 3"/>
          <p:cNvSpPr>
            <a:spLocks noGrp="1"/>
          </p:cNvSpPr>
          <p:nvPr>
            <p:ph type="ftr" idx="58"/>
          </p:nvPr>
        </p:nvSpPr>
        <p:spPr/>
        <p:txBody>
          <a:bodyPr/>
          <a:p>
            <a:r>
              <a:t>Footer</a:t>
            </a:r>
          </a:p>
        </p:txBody>
      </p:sp>
      <p:sp>
        <p:nvSpPr>
          <p:cNvPr id="5" name="PlaceHolder 4"/>
          <p:cNvSpPr>
            <a:spLocks noGrp="1"/>
          </p:cNvSpPr>
          <p:nvPr>
            <p:ph type="sldNum" idx="59"/>
          </p:nvPr>
        </p:nvSpPr>
        <p:spPr/>
        <p:txBody>
          <a:bodyPr/>
          <a:p>
            <a:fld id="{CE2A8C8E-DB5F-4FE3-95D2-8A9B8D6C92E4}" type="slidenum">
              <a:t>&lt;#&gt;</a:t>
            </a:fld>
          </a:p>
        </p:txBody>
      </p:sp>
      <p:sp>
        <p:nvSpPr>
          <p:cNvPr id="6" name="PlaceHolder 5"/>
          <p:cNvSpPr>
            <a:spLocks noGrp="1"/>
          </p:cNvSpPr>
          <p:nvPr>
            <p:ph type="dt" idx="60"/>
          </p:nvPr>
        </p:nvSpPr>
        <p:spPr/>
        <p:txBody>
          <a:bodyPr/>
          <a:p>
            <a:r>
              <a:rPr lang="en-GB"/>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Default 20">
    <p:spTree>
      <p:nvGrpSpPr>
        <p:cNvPr id="1" name=""/>
        <p:cNvGrpSpPr/>
        <p:nvPr/>
      </p:nvGrpSpPr>
      <p:grpSpPr>
        <a:xfrm>
          <a:off x="0" y="0"/>
          <a:ext cx="0" cy="0"/>
          <a:chOff x="0" y="0"/>
          <a:chExt cx="0" cy="0"/>
        </a:xfrm>
      </p:grpSpPr>
      <p:sp>
        <p:nvSpPr>
          <p:cNvPr id="155"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56" name="PlaceHolder 2"/>
          <p:cNvSpPr>
            <a:spLocks noGrp="1"/>
          </p:cNvSpPr>
          <p:nvPr>
            <p:ph type="subTitle"/>
          </p:nvPr>
        </p:nvSpPr>
        <p:spPr>
          <a:xfrm>
            <a:off x="504000" y="1326600"/>
            <a:ext cx="4426560" cy="328824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
        <p:nvSpPr>
          <p:cNvPr id="4" name="PlaceHolder 3"/>
          <p:cNvSpPr>
            <a:spLocks noGrp="1"/>
          </p:cNvSpPr>
          <p:nvPr>
            <p:ph type="ftr" idx="61"/>
          </p:nvPr>
        </p:nvSpPr>
        <p:spPr/>
        <p:txBody>
          <a:bodyPr/>
          <a:p>
            <a:r>
              <a:t>Footer</a:t>
            </a:r>
          </a:p>
        </p:txBody>
      </p:sp>
      <p:sp>
        <p:nvSpPr>
          <p:cNvPr id="5" name="PlaceHolder 4"/>
          <p:cNvSpPr>
            <a:spLocks noGrp="1"/>
          </p:cNvSpPr>
          <p:nvPr>
            <p:ph type="sldNum" idx="62"/>
          </p:nvPr>
        </p:nvSpPr>
        <p:spPr/>
        <p:txBody>
          <a:bodyPr/>
          <a:p>
            <a:fld id="{1B52D88C-3974-4BEA-B297-C7AAB248623B}" type="slidenum">
              <a:t>&lt;#&gt;</a:t>
            </a:fld>
          </a:p>
        </p:txBody>
      </p:sp>
      <p:sp>
        <p:nvSpPr>
          <p:cNvPr id="6" name="PlaceHolder 5"/>
          <p:cNvSpPr>
            <a:spLocks noGrp="1"/>
          </p:cNvSpPr>
          <p:nvPr>
            <p:ph type="dt" idx="63"/>
          </p:nvPr>
        </p:nvSpPr>
        <p:spPr/>
        <p:txBody>
          <a:bodyPr/>
          <a:p>
            <a:r>
              <a:rPr lang="en-GB"/>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21">
    <p:spTree>
      <p:nvGrpSpPr>
        <p:cNvPr id="1" name=""/>
        <p:cNvGrpSpPr/>
        <p:nvPr/>
      </p:nvGrpSpPr>
      <p:grpSpPr>
        <a:xfrm>
          <a:off x="0" y="0"/>
          <a:ext cx="0" cy="0"/>
          <a:chOff x="0" y="0"/>
          <a:chExt cx="0" cy="0"/>
        </a:xfrm>
      </p:grpSpPr>
      <p:sp>
        <p:nvSpPr>
          <p:cNvPr id="162"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63" name="PlaceHolder 2"/>
          <p:cNvSpPr>
            <a:spLocks noGrp="1"/>
          </p:cNvSpPr>
          <p:nvPr>
            <p:ph/>
          </p:nvPr>
        </p:nvSpPr>
        <p:spPr>
          <a:xfrm>
            <a:off x="504000" y="1326600"/>
            <a:ext cx="442656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 name="PlaceHolder 3"/>
          <p:cNvSpPr>
            <a:spLocks noGrp="1"/>
          </p:cNvSpPr>
          <p:nvPr>
            <p:ph type="ftr" idx="64"/>
          </p:nvPr>
        </p:nvSpPr>
        <p:spPr/>
        <p:txBody>
          <a:bodyPr/>
          <a:p>
            <a:r>
              <a:t>Footer</a:t>
            </a:r>
          </a:p>
        </p:txBody>
      </p:sp>
      <p:sp>
        <p:nvSpPr>
          <p:cNvPr id="5" name="PlaceHolder 4"/>
          <p:cNvSpPr>
            <a:spLocks noGrp="1"/>
          </p:cNvSpPr>
          <p:nvPr>
            <p:ph type="sldNum" idx="65"/>
          </p:nvPr>
        </p:nvSpPr>
        <p:spPr/>
        <p:txBody>
          <a:bodyPr/>
          <a:p>
            <a:fld id="{F9B7AA1A-F67F-433A-8013-E56B5898874E}" type="slidenum">
              <a:t>&lt;#&gt;</a:t>
            </a:fld>
          </a:p>
        </p:txBody>
      </p:sp>
      <p:sp>
        <p:nvSpPr>
          <p:cNvPr id="6" name="PlaceHolder 5"/>
          <p:cNvSpPr>
            <a:spLocks noGrp="1"/>
          </p:cNvSpPr>
          <p:nvPr>
            <p:ph type="dt" idx="66"/>
          </p:nvPr>
        </p:nvSpPr>
        <p:spPr/>
        <p:txBody>
          <a:bodyPr/>
          <a:p>
            <a:r>
              <a:rPr lang="en-GB"/>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22">
    <p:spTree>
      <p:nvGrpSpPr>
        <p:cNvPr id="1" name=""/>
        <p:cNvGrpSpPr/>
        <p:nvPr/>
      </p:nvGrpSpPr>
      <p:grpSpPr>
        <a:xfrm>
          <a:off x="0" y="0"/>
          <a:ext cx="0" cy="0"/>
          <a:chOff x="0" y="0"/>
          <a:chExt cx="0" cy="0"/>
        </a:xfrm>
      </p:grpSpPr>
      <p:sp>
        <p:nvSpPr>
          <p:cNvPr id="170"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71" name="PlaceHolder 2"/>
          <p:cNvSpPr>
            <a:spLocks noGrp="1"/>
          </p:cNvSpPr>
          <p:nvPr>
            <p:ph/>
          </p:nvPr>
        </p:nvSpPr>
        <p:spPr>
          <a:xfrm>
            <a:off x="504000" y="1326600"/>
            <a:ext cx="216000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72" name="PlaceHolder 3"/>
          <p:cNvSpPr>
            <a:spLocks noGrp="1"/>
          </p:cNvSpPr>
          <p:nvPr>
            <p:ph/>
          </p:nvPr>
        </p:nvSpPr>
        <p:spPr>
          <a:xfrm>
            <a:off x="2772360" y="1326600"/>
            <a:ext cx="216000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5" name="PlaceHolder 4"/>
          <p:cNvSpPr>
            <a:spLocks noGrp="1"/>
          </p:cNvSpPr>
          <p:nvPr>
            <p:ph type="ftr" idx="67"/>
          </p:nvPr>
        </p:nvSpPr>
        <p:spPr/>
        <p:txBody>
          <a:bodyPr/>
          <a:p>
            <a:r>
              <a:t>Footer</a:t>
            </a:r>
          </a:p>
        </p:txBody>
      </p:sp>
      <p:sp>
        <p:nvSpPr>
          <p:cNvPr id="6" name="PlaceHolder 5"/>
          <p:cNvSpPr>
            <a:spLocks noGrp="1"/>
          </p:cNvSpPr>
          <p:nvPr>
            <p:ph type="sldNum" idx="68"/>
          </p:nvPr>
        </p:nvSpPr>
        <p:spPr/>
        <p:txBody>
          <a:bodyPr/>
          <a:p>
            <a:fld id="{B774F3D8-32C9-4907-A486-D1A87CAD5D4E}" type="slidenum">
              <a:t>&lt;#&gt;</a:t>
            </a:fld>
          </a:p>
        </p:txBody>
      </p:sp>
      <p:sp>
        <p:nvSpPr>
          <p:cNvPr id="7" name="PlaceHolder 6"/>
          <p:cNvSpPr>
            <a:spLocks noGrp="1"/>
          </p:cNvSpPr>
          <p:nvPr>
            <p:ph type="dt" idx="69"/>
          </p:nvPr>
        </p:nvSpPr>
        <p:spPr/>
        <p:txBody>
          <a:bodyPr/>
          <a:p>
            <a:r>
              <a:rPr lang="en-GB"/>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23">
    <p:spTree>
      <p:nvGrpSpPr>
        <p:cNvPr id="1" name=""/>
        <p:cNvGrpSpPr/>
        <p:nvPr/>
      </p:nvGrpSpPr>
      <p:grpSpPr>
        <a:xfrm>
          <a:off x="0" y="0"/>
          <a:ext cx="0" cy="0"/>
          <a:chOff x="0" y="0"/>
          <a:chExt cx="0" cy="0"/>
        </a:xfrm>
      </p:grpSpPr>
      <p:sp>
        <p:nvSpPr>
          <p:cNvPr id="178"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79" name="PlaceHolder 2"/>
          <p:cNvSpPr>
            <a:spLocks noGrp="1"/>
          </p:cNvSpPr>
          <p:nvPr>
            <p:ph/>
          </p:nvPr>
        </p:nvSpPr>
        <p:spPr>
          <a:xfrm>
            <a:off x="504000" y="1326600"/>
            <a:ext cx="442656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 name="PlaceHolder 3"/>
          <p:cNvSpPr>
            <a:spLocks noGrp="1"/>
          </p:cNvSpPr>
          <p:nvPr>
            <p:ph type="ftr" idx="70"/>
          </p:nvPr>
        </p:nvSpPr>
        <p:spPr/>
        <p:txBody>
          <a:bodyPr/>
          <a:p>
            <a:r>
              <a:t>Footer</a:t>
            </a:r>
          </a:p>
        </p:txBody>
      </p:sp>
      <p:sp>
        <p:nvSpPr>
          <p:cNvPr id="5" name="PlaceHolder 4"/>
          <p:cNvSpPr>
            <a:spLocks noGrp="1"/>
          </p:cNvSpPr>
          <p:nvPr>
            <p:ph type="sldNum" idx="71"/>
          </p:nvPr>
        </p:nvSpPr>
        <p:spPr/>
        <p:txBody>
          <a:bodyPr/>
          <a:p>
            <a:fld id="{A2D7B99C-3B89-447D-B270-3B8F3DA95F61}" type="slidenum">
              <a:t>&lt;#&gt;</a:t>
            </a:fld>
          </a:p>
        </p:txBody>
      </p:sp>
      <p:sp>
        <p:nvSpPr>
          <p:cNvPr id="6" name="PlaceHolder 5"/>
          <p:cNvSpPr>
            <a:spLocks noGrp="1"/>
          </p:cNvSpPr>
          <p:nvPr>
            <p:ph type="dt" idx="72"/>
          </p:nvPr>
        </p:nvSpPr>
        <p:spPr/>
        <p:txBody>
          <a:bodyPr/>
          <a:p>
            <a:r>
              <a:rPr lang="en-GB"/>
              <a:t/>
            </a: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Default 24">
    <p:spTree>
      <p:nvGrpSpPr>
        <p:cNvPr id="1" name=""/>
        <p:cNvGrpSpPr/>
        <p:nvPr/>
      </p:nvGrpSpPr>
      <p:grpSpPr>
        <a:xfrm>
          <a:off x="0" y="0"/>
          <a:ext cx="0" cy="0"/>
          <a:chOff x="0" y="0"/>
          <a:chExt cx="0" cy="0"/>
        </a:xfrm>
      </p:grpSpPr>
      <p:sp>
        <p:nvSpPr>
          <p:cNvPr id="185"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86" name="PlaceHolder 2"/>
          <p:cNvSpPr>
            <a:spLocks noGrp="1"/>
          </p:cNvSpPr>
          <p:nvPr>
            <p:ph type="subTitle"/>
          </p:nvPr>
        </p:nvSpPr>
        <p:spPr>
          <a:xfrm>
            <a:off x="504000" y="1326600"/>
            <a:ext cx="4426560" cy="328824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
        <p:nvSpPr>
          <p:cNvPr id="4" name="PlaceHolder 3"/>
          <p:cNvSpPr>
            <a:spLocks noGrp="1"/>
          </p:cNvSpPr>
          <p:nvPr>
            <p:ph type="ftr" idx="73"/>
          </p:nvPr>
        </p:nvSpPr>
        <p:spPr/>
        <p:txBody>
          <a:bodyPr/>
          <a:p>
            <a:r>
              <a:t>Footer</a:t>
            </a:r>
          </a:p>
        </p:txBody>
      </p:sp>
      <p:sp>
        <p:nvSpPr>
          <p:cNvPr id="5" name="PlaceHolder 4"/>
          <p:cNvSpPr>
            <a:spLocks noGrp="1"/>
          </p:cNvSpPr>
          <p:nvPr>
            <p:ph type="sldNum" idx="74"/>
          </p:nvPr>
        </p:nvSpPr>
        <p:spPr/>
        <p:txBody>
          <a:bodyPr/>
          <a:p>
            <a:fld id="{AB38BE2C-4CC6-4636-8674-441081F0AE7B}" type="slidenum">
              <a:t>&lt;#&gt;</a:t>
            </a:fld>
          </a:p>
        </p:txBody>
      </p:sp>
      <p:sp>
        <p:nvSpPr>
          <p:cNvPr id="6" name="PlaceHolder 5"/>
          <p:cNvSpPr>
            <a:spLocks noGrp="1"/>
          </p:cNvSpPr>
          <p:nvPr>
            <p:ph type="dt" idx="75"/>
          </p:nvPr>
        </p:nvSpPr>
        <p:spPr/>
        <p:txBody>
          <a:bodyPr/>
          <a:p>
            <a:r>
              <a:rPr lang="en-GB"/>
              <a:t/>
            </a: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25">
    <p:spTree>
      <p:nvGrpSpPr>
        <p:cNvPr id="1" name=""/>
        <p:cNvGrpSpPr/>
        <p:nvPr/>
      </p:nvGrpSpPr>
      <p:grpSpPr>
        <a:xfrm>
          <a:off x="0" y="0"/>
          <a:ext cx="0" cy="0"/>
          <a:chOff x="0" y="0"/>
          <a:chExt cx="0" cy="0"/>
        </a:xfrm>
      </p:grpSpPr>
      <p:sp>
        <p:nvSpPr>
          <p:cNvPr id="192"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93" name="PlaceHolder 2"/>
          <p:cNvSpPr>
            <a:spLocks noGrp="1"/>
          </p:cNvSpPr>
          <p:nvPr>
            <p:ph/>
          </p:nvPr>
        </p:nvSpPr>
        <p:spPr>
          <a:xfrm>
            <a:off x="504000" y="1326600"/>
            <a:ext cx="442656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 name="PlaceHolder 3"/>
          <p:cNvSpPr>
            <a:spLocks noGrp="1"/>
          </p:cNvSpPr>
          <p:nvPr>
            <p:ph type="ftr" idx="76"/>
          </p:nvPr>
        </p:nvSpPr>
        <p:spPr/>
        <p:txBody>
          <a:bodyPr/>
          <a:p>
            <a:r>
              <a:t>Footer</a:t>
            </a:r>
          </a:p>
        </p:txBody>
      </p:sp>
      <p:sp>
        <p:nvSpPr>
          <p:cNvPr id="5" name="PlaceHolder 4"/>
          <p:cNvSpPr>
            <a:spLocks noGrp="1"/>
          </p:cNvSpPr>
          <p:nvPr>
            <p:ph type="sldNum" idx="77"/>
          </p:nvPr>
        </p:nvSpPr>
        <p:spPr/>
        <p:txBody>
          <a:bodyPr/>
          <a:p>
            <a:fld id="{B3326C80-B779-49CB-A418-F21CDE537DFA}" type="slidenum">
              <a:t>&lt;#&gt;</a:t>
            </a:fld>
          </a:p>
        </p:txBody>
      </p:sp>
      <p:sp>
        <p:nvSpPr>
          <p:cNvPr id="6" name="PlaceHolder 5"/>
          <p:cNvSpPr>
            <a:spLocks noGrp="1"/>
          </p:cNvSpPr>
          <p:nvPr>
            <p:ph type="dt" idx="78"/>
          </p:nvPr>
        </p:nvSpPr>
        <p:spPr/>
        <p:txBody>
          <a:bodyPr/>
          <a:p>
            <a:r>
              <a:rPr lang="en-GB"/>
              <a:t/>
            </a: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Default 26">
    <p:spTree>
      <p:nvGrpSpPr>
        <p:cNvPr id="1" name=""/>
        <p:cNvGrpSpPr/>
        <p:nvPr/>
      </p:nvGrpSpPr>
      <p:grpSpPr>
        <a:xfrm>
          <a:off x="0" y="0"/>
          <a:ext cx="0" cy="0"/>
          <a:chOff x="0" y="0"/>
          <a:chExt cx="0" cy="0"/>
        </a:xfrm>
      </p:grpSpPr>
      <p:sp>
        <p:nvSpPr>
          <p:cNvPr id="199"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00" name="PlaceHolder 2"/>
          <p:cNvSpPr>
            <a:spLocks noGrp="1"/>
          </p:cNvSpPr>
          <p:nvPr>
            <p:ph type="subTitle"/>
          </p:nvPr>
        </p:nvSpPr>
        <p:spPr>
          <a:xfrm>
            <a:off x="504000" y="1326600"/>
            <a:ext cx="4426560" cy="328824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
        <p:nvSpPr>
          <p:cNvPr id="4" name="PlaceHolder 3"/>
          <p:cNvSpPr>
            <a:spLocks noGrp="1"/>
          </p:cNvSpPr>
          <p:nvPr>
            <p:ph type="ftr" idx="79"/>
          </p:nvPr>
        </p:nvSpPr>
        <p:spPr/>
        <p:txBody>
          <a:bodyPr/>
          <a:p>
            <a:r>
              <a:t>Footer</a:t>
            </a:r>
          </a:p>
        </p:txBody>
      </p:sp>
      <p:sp>
        <p:nvSpPr>
          <p:cNvPr id="5" name="PlaceHolder 4"/>
          <p:cNvSpPr>
            <a:spLocks noGrp="1"/>
          </p:cNvSpPr>
          <p:nvPr>
            <p:ph type="sldNum" idx="80"/>
          </p:nvPr>
        </p:nvSpPr>
        <p:spPr/>
        <p:txBody>
          <a:bodyPr/>
          <a:p>
            <a:fld id="{72D633F7-C485-42F2-8758-00065FAED18B}" type="slidenum">
              <a:t>&lt;#&gt;</a:t>
            </a:fld>
          </a:p>
        </p:txBody>
      </p:sp>
      <p:sp>
        <p:nvSpPr>
          <p:cNvPr id="6" name="PlaceHolder 5"/>
          <p:cNvSpPr>
            <a:spLocks noGrp="1"/>
          </p:cNvSpPr>
          <p:nvPr>
            <p:ph type="dt" idx="81"/>
          </p:nvPr>
        </p:nvSpPr>
        <p:spPr/>
        <p:txBody>
          <a:bodyPr/>
          <a:p>
            <a:r>
              <a:rPr lang="en-GB"/>
              <a:t/>
            </a: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27">
    <p:spTree>
      <p:nvGrpSpPr>
        <p:cNvPr id="1" name=""/>
        <p:cNvGrpSpPr/>
        <p:nvPr/>
      </p:nvGrpSpPr>
      <p:grpSpPr>
        <a:xfrm>
          <a:off x="0" y="0"/>
          <a:ext cx="0" cy="0"/>
          <a:chOff x="0" y="0"/>
          <a:chExt cx="0" cy="0"/>
        </a:xfrm>
      </p:grpSpPr>
      <p:sp>
        <p:nvSpPr>
          <p:cNvPr id="206"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07" name="PlaceHolder 2"/>
          <p:cNvSpPr>
            <a:spLocks noGrp="1"/>
          </p:cNvSpPr>
          <p:nvPr>
            <p:ph/>
          </p:nvPr>
        </p:nvSpPr>
        <p:spPr>
          <a:xfrm>
            <a:off x="504000" y="1326600"/>
            <a:ext cx="442656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 name="PlaceHolder 3"/>
          <p:cNvSpPr>
            <a:spLocks noGrp="1"/>
          </p:cNvSpPr>
          <p:nvPr>
            <p:ph type="ftr" idx="82"/>
          </p:nvPr>
        </p:nvSpPr>
        <p:spPr/>
        <p:txBody>
          <a:bodyPr/>
          <a:p>
            <a:r>
              <a:t>Footer</a:t>
            </a:r>
          </a:p>
        </p:txBody>
      </p:sp>
      <p:sp>
        <p:nvSpPr>
          <p:cNvPr id="5" name="PlaceHolder 4"/>
          <p:cNvSpPr>
            <a:spLocks noGrp="1"/>
          </p:cNvSpPr>
          <p:nvPr>
            <p:ph type="sldNum" idx="83"/>
          </p:nvPr>
        </p:nvSpPr>
        <p:spPr/>
        <p:txBody>
          <a:bodyPr/>
          <a:p>
            <a:fld id="{05A6A8A3-8FB2-48F8-90FC-7B5BE46728FF}" type="slidenum">
              <a:t>&lt;#&gt;</a:t>
            </a:fld>
          </a:p>
        </p:txBody>
      </p:sp>
      <p:sp>
        <p:nvSpPr>
          <p:cNvPr id="6" name="PlaceHolder 5"/>
          <p:cNvSpPr>
            <a:spLocks noGrp="1"/>
          </p:cNvSpPr>
          <p:nvPr>
            <p:ph type="dt" idx="84"/>
          </p:nvPr>
        </p:nvSpPr>
        <p:spPr/>
        <p:txBody>
          <a:bodyPr/>
          <a:p>
            <a:r>
              <a:rPr lang="en-GB"/>
              <a:t/>
            </a: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28">
    <p:spTree>
      <p:nvGrpSpPr>
        <p:cNvPr id="1" name=""/>
        <p:cNvGrpSpPr/>
        <p:nvPr/>
      </p:nvGrpSpPr>
      <p:grpSpPr>
        <a:xfrm>
          <a:off x="0" y="0"/>
          <a:ext cx="0" cy="0"/>
          <a:chOff x="0" y="0"/>
          <a:chExt cx="0" cy="0"/>
        </a:xfrm>
      </p:grpSpPr>
      <p:sp>
        <p:nvSpPr>
          <p:cNvPr id="214"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15" name="PlaceHolder 2"/>
          <p:cNvSpPr>
            <a:spLocks noGrp="1"/>
          </p:cNvSpPr>
          <p:nvPr>
            <p:ph/>
          </p:nvPr>
        </p:nvSpPr>
        <p:spPr>
          <a:xfrm>
            <a:off x="504000" y="1326600"/>
            <a:ext cx="216000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16" name="PlaceHolder 3"/>
          <p:cNvSpPr>
            <a:spLocks noGrp="1"/>
          </p:cNvSpPr>
          <p:nvPr>
            <p:ph/>
          </p:nvPr>
        </p:nvSpPr>
        <p:spPr>
          <a:xfrm>
            <a:off x="2772360" y="1326600"/>
            <a:ext cx="216000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5" name="PlaceHolder 4"/>
          <p:cNvSpPr>
            <a:spLocks noGrp="1"/>
          </p:cNvSpPr>
          <p:nvPr>
            <p:ph type="ftr" idx="85"/>
          </p:nvPr>
        </p:nvSpPr>
        <p:spPr/>
        <p:txBody>
          <a:bodyPr/>
          <a:p>
            <a:r>
              <a:t>Footer</a:t>
            </a:r>
          </a:p>
        </p:txBody>
      </p:sp>
      <p:sp>
        <p:nvSpPr>
          <p:cNvPr id="6" name="PlaceHolder 5"/>
          <p:cNvSpPr>
            <a:spLocks noGrp="1"/>
          </p:cNvSpPr>
          <p:nvPr>
            <p:ph type="sldNum" idx="86"/>
          </p:nvPr>
        </p:nvSpPr>
        <p:spPr/>
        <p:txBody>
          <a:bodyPr/>
          <a:p>
            <a:fld id="{63307112-51C2-446D-BFC0-D1B5FB872492}" type="slidenum">
              <a:t>&lt;#&gt;</a:t>
            </a:fld>
          </a:p>
        </p:txBody>
      </p:sp>
      <p:sp>
        <p:nvSpPr>
          <p:cNvPr id="7" name="PlaceHolder 6"/>
          <p:cNvSpPr>
            <a:spLocks noGrp="1"/>
          </p:cNvSpPr>
          <p:nvPr>
            <p:ph type="dt" idx="87"/>
          </p:nvPr>
        </p:nvSpPr>
        <p:spPr/>
        <p:txBody>
          <a:bodyPr/>
          <a:p>
            <a:r>
              <a:rPr lang="en-GB"/>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2">
    <p:spTree>
      <p:nvGrpSpPr>
        <p:cNvPr id="1" name=""/>
        <p:cNvGrpSpPr/>
        <p:nvPr/>
      </p:nvGrpSpPr>
      <p:grpSpPr>
        <a:xfrm>
          <a:off x="0" y="0"/>
          <a:ext cx="0" cy="0"/>
          <a:chOff x="0" y="0"/>
          <a:chExt cx="0" cy="0"/>
        </a:xfrm>
      </p:grpSpPr>
      <p:sp>
        <p:nvSpPr>
          <p:cNvPr id="19"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0" name="PlaceHolder 2"/>
          <p:cNvSpPr>
            <a:spLocks noGrp="1"/>
          </p:cNvSpPr>
          <p:nvPr>
            <p:ph/>
          </p:nvPr>
        </p:nvSpPr>
        <p:spPr>
          <a:xfrm>
            <a:off x="504000" y="1326600"/>
            <a:ext cx="442656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 name="PlaceHolder 3"/>
          <p:cNvSpPr>
            <a:spLocks noGrp="1"/>
          </p:cNvSpPr>
          <p:nvPr>
            <p:ph type="ftr" idx="7"/>
          </p:nvPr>
        </p:nvSpPr>
        <p:spPr/>
        <p:txBody>
          <a:bodyPr/>
          <a:p>
            <a:r>
              <a:t>Footer</a:t>
            </a:r>
          </a:p>
        </p:txBody>
      </p:sp>
      <p:sp>
        <p:nvSpPr>
          <p:cNvPr id="5" name="PlaceHolder 4"/>
          <p:cNvSpPr>
            <a:spLocks noGrp="1"/>
          </p:cNvSpPr>
          <p:nvPr>
            <p:ph type="sldNum" idx="8"/>
          </p:nvPr>
        </p:nvSpPr>
        <p:spPr/>
        <p:txBody>
          <a:bodyPr/>
          <a:p>
            <a:fld id="{7A48A083-9B29-43F4-B3CF-726C2ECFB3C8}" type="slidenum">
              <a:t>&lt;#&gt;</a:t>
            </a:fld>
          </a:p>
        </p:txBody>
      </p:sp>
      <p:sp>
        <p:nvSpPr>
          <p:cNvPr id="6" name="PlaceHolder 5"/>
          <p:cNvSpPr>
            <a:spLocks noGrp="1"/>
          </p:cNvSpPr>
          <p:nvPr>
            <p:ph type="dt" idx="9"/>
          </p:nvPr>
        </p:nvSpPr>
        <p:spPr/>
        <p:txBody>
          <a:bodyPr/>
          <a:p>
            <a:r>
              <a:rPr lang="en-GB"/>
              <a:t/>
            </a: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29">
    <p:spTree>
      <p:nvGrpSpPr>
        <p:cNvPr id="1" name=""/>
        <p:cNvGrpSpPr/>
        <p:nvPr/>
      </p:nvGrpSpPr>
      <p:grpSpPr>
        <a:xfrm>
          <a:off x="0" y="0"/>
          <a:ext cx="0" cy="0"/>
          <a:chOff x="0" y="0"/>
          <a:chExt cx="0" cy="0"/>
        </a:xfrm>
      </p:grpSpPr>
      <p:sp>
        <p:nvSpPr>
          <p:cNvPr id="222"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23" name="PlaceHolder 2"/>
          <p:cNvSpPr>
            <a:spLocks noGrp="1"/>
          </p:cNvSpPr>
          <p:nvPr>
            <p:ph/>
          </p:nvPr>
        </p:nvSpPr>
        <p:spPr>
          <a:xfrm>
            <a:off x="504000" y="1326600"/>
            <a:ext cx="442656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 name="PlaceHolder 3"/>
          <p:cNvSpPr>
            <a:spLocks noGrp="1"/>
          </p:cNvSpPr>
          <p:nvPr>
            <p:ph type="ftr" idx="88"/>
          </p:nvPr>
        </p:nvSpPr>
        <p:spPr/>
        <p:txBody>
          <a:bodyPr/>
          <a:p>
            <a:r>
              <a:t>Footer</a:t>
            </a:r>
          </a:p>
        </p:txBody>
      </p:sp>
      <p:sp>
        <p:nvSpPr>
          <p:cNvPr id="5" name="PlaceHolder 4"/>
          <p:cNvSpPr>
            <a:spLocks noGrp="1"/>
          </p:cNvSpPr>
          <p:nvPr>
            <p:ph type="sldNum" idx="89"/>
          </p:nvPr>
        </p:nvSpPr>
        <p:spPr/>
        <p:txBody>
          <a:bodyPr/>
          <a:p>
            <a:fld id="{6C0CDCDC-1C89-4AD4-9740-0B4CCC104B36}" type="slidenum">
              <a:t>&lt;#&gt;</a:t>
            </a:fld>
          </a:p>
        </p:txBody>
      </p:sp>
      <p:sp>
        <p:nvSpPr>
          <p:cNvPr id="6" name="PlaceHolder 5"/>
          <p:cNvSpPr>
            <a:spLocks noGrp="1"/>
          </p:cNvSpPr>
          <p:nvPr>
            <p:ph type="dt" idx="90"/>
          </p:nvPr>
        </p:nvSpPr>
        <p:spPr/>
        <p:txBody>
          <a:bodyPr/>
          <a:p>
            <a:r>
              <a:rPr lang="en-GB"/>
              <a:t/>
            </a: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30">
    <p:spTree>
      <p:nvGrpSpPr>
        <p:cNvPr id="1" name=""/>
        <p:cNvGrpSpPr/>
        <p:nvPr/>
      </p:nvGrpSpPr>
      <p:grpSpPr>
        <a:xfrm>
          <a:off x="0" y="0"/>
          <a:ext cx="0" cy="0"/>
          <a:chOff x="0" y="0"/>
          <a:chExt cx="0" cy="0"/>
        </a:xfrm>
      </p:grpSpPr>
      <p:sp>
        <p:nvSpPr>
          <p:cNvPr id="230"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31" name="PlaceHolder 2"/>
          <p:cNvSpPr>
            <a:spLocks noGrp="1"/>
          </p:cNvSpPr>
          <p:nvPr>
            <p:ph/>
          </p:nvPr>
        </p:nvSpPr>
        <p:spPr>
          <a:xfrm>
            <a:off x="504000" y="1326600"/>
            <a:ext cx="216000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32" name="PlaceHolder 3"/>
          <p:cNvSpPr>
            <a:spLocks noGrp="1"/>
          </p:cNvSpPr>
          <p:nvPr>
            <p:ph/>
          </p:nvPr>
        </p:nvSpPr>
        <p:spPr>
          <a:xfrm>
            <a:off x="2772360" y="1326600"/>
            <a:ext cx="216000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5" name="PlaceHolder 4"/>
          <p:cNvSpPr>
            <a:spLocks noGrp="1"/>
          </p:cNvSpPr>
          <p:nvPr>
            <p:ph type="ftr" idx="91"/>
          </p:nvPr>
        </p:nvSpPr>
        <p:spPr/>
        <p:txBody>
          <a:bodyPr/>
          <a:p>
            <a:r>
              <a:t>Footer</a:t>
            </a:r>
          </a:p>
        </p:txBody>
      </p:sp>
      <p:sp>
        <p:nvSpPr>
          <p:cNvPr id="6" name="PlaceHolder 5"/>
          <p:cNvSpPr>
            <a:spLocks noGrp="1"/>
          </p:cNvSpPr>
          <p:nvPr>
            <p:ph type="sldNum" idx="92"/>
          </p:nvPr>
        </p:nvSpPr>
        <p:spPr/>
        <p:txBody>
          <a:bodyPr/>
          <a:p>
            <a:fld id="{5F4AA8F6-C7D0-4309-A5E2-D3BE76DBD7E1}" type="slidenum">
              <a:t>&lt;#&gt;</a:t>
            </a:fld>
          </a:p>
        </p:txBody>
      </p:sp>
      <p:sp>
        <p:nvSpPr>
          <p:cNvPr id="7" name="PlaceHolder 6"/>
          <p:cNvSpPr>
            <a:spLocks noGrp="1"/>
          </p:cNvSpPr>
          <p:nvPr>
            <p:ph type="dt" idx="93"/>
          </p:nvPr>
        </p:nvSpPr>
        <p:spPr/>
        <p:txBody>
          <a:bodyPr/>
          <a:p>
            <a:r>
              <a:rPr lang="en-GB"/>
              <a:t/>
            </a: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31">
    <p:spTree>
      <p:nvGrpSpPr>
        <p:cNvPr id="1" name=""/>
        <p:cNvGrpSpPr/>
        <p:nvPr/>
      </p:nvGrpSpPr>
      <p:grpSpPr>
        <a:xfrm>
          <a:off x="0" y="0"/>
          <a:ext cx="0" cy="0"/>
          <a:chOff x="0" y="0"/>
          <a:chExt cx="0" cy="0"/>
        </a:xfrm>
      </p:grpSpPr>
      <p:sp>
        <p:nvSpPr>
          <p:cNvPr id="238"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39" name="PlaceHolder 2"/>
          <p:cNvSpPr>
            <a:spLocks noGrp="1"/>
          </p:cNvSpPr>
          <p:nvPr>
            <p:ph/>
          </p:nvPr>
        </p:nvSpPr>
        <p:spPr>
          <a:xfrm>
            <a:off x="504000" y="1326600"/>
            <a:ext cx="442656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 name="PlaceHolder 3"/>
          <p:cNvSpPr>
            <a:spLocks noGrp="1"/>
          </p:cNvSpPr>
          <p:nvPr>
            <p:ph type="ftr" idx="94"/>
          </p:nvPr>
        </p:nvSpPr>
        <p:spPr/>
        <p:txBody>
          <a:bodyPr/>
          <a:p>
            <a:r>
              <a:t>Footer</a:t>
            </a:r>
          </a:p>
        </p:txBody>
      </p:sp>
      <p:sp>
        <p:nvSpPr>
          <p:cNvPr id="5" name="PlaceHolder 4"/>
          <p:cNvSpPr>
            <a:spLocks noGrp="1"/>
          </p:cNvSpPr>
          <p:nvPr>
            <p:ph type="sldNum" idx="95"/>
          </p:nvPr>
        </p:nvSpPr>
        <p:spPr/>
        <p:txBody>
          <a:bodyPr/>
          <a:p>
            <a:fld id="{409F3B65-04BB-40E9-B47A-757B210FC5EB}" type="slidenum">
              <a:t>&lt;#&gt;</a:t>
            </a:fld>
          </a:p>
        </p:txBody>
      </p:sp>
      <p:sp>
        <p:nvSpPr>
          <p:cNvPr id="6" name="PlaceHolder 5"/>
          <p:cNvSpPr>
            <a:spLocks noGrp="1"/>
          </p:cNvSpPr>
          <p:nvPr>
            <p:ph type="dt" idx="96"/>
          </p:nvPr>
        </p:nvSpPr>
        <p:spPr/>
        <p:txBody>
          <a:bodyPr/>
          <a:p>
            <a:r>
              <a:rPr lang="en-GB"/>
              <a:t/>
            </a: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32">
    <p:spTree>
      <p:nvGrpSpPr>
        <p:cNvPr id="1" name=""/>
        <p:cNvGrpSpPr/>
        <p:nvPr/>
      </p:nvGrpSpPr>
      <p:grpSpPr>
        <a:xfrm>
          <a:off x="0" y="0"/>
          <a:ext cx="0" cy="0"/>
          <a:chOff x="0" y="0"/>
          <a:chExt cx="0" cy="0"/>
        </a:xfrm>
      </p:grpSpPr>
      <p:sp>
        <p:nvSpPr>
          <p:cNvPr id="245"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46" name="PlaceHolder 2"/>
          <p:cNvSpPr>
            <a:spLocks noGrp="1"/>
          </p:cNvSpPr>
          <p:nvPr>
            <p:ph/>
          </p:nvPr>
        </p:nvSpPr>
        <p:spPr>
          <a:xfrm>
            <a:off x="504000" y="1326600"/>
            <a:ext cx="442656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 name="PlaceHolder 3"/>
          <p:cNvSpPr>
            <a:spLocks noGrp="1"/>
          </p:cNvSpPr>
          <p:nvPr>
            <p:ph type="ftr" idx="97"/>
          </p:nvPr>
        </p:nvSpPr>
        <p:spPr/>
        <p:txBody>
          <a:bodyPr/>
          <a:p>
            <a:r>
              <a:t>Footer</a:t>
            </a:r>
          </a:p>
        </p:txBody>
      </p:sp>
      <p:sp>
        <p:nvSpPr>
          <p:cNvPr id="5" name="PlaceHolder 4"/>
          <p:cNvSpPr>
            <a:spLocks noGrp="1"/>
          </p:cNvSpPr>
          <p:nvPr>
            <p:ph type="sldNum" idx="98"/>
          </p:nvPr>
        </p:nvSpPr>
        <p:spPr/>
        <p:txBody>
          <a:bodyPr/>
          <a:p>
            <a:fld id="{60D13025-484A-45A0-81DB-09854E656034}" type="slidenum">
              <a:t>&lt;#&gt;</a:t>
            </a:fld>
          </a:p>
        </p:txBody>
      </p:sp>
      <p:sp>
        <p:nvSpPr>
          <p:cNvPr id="6" name="PlaceHolder 5"/>
          <p:cNvSpPr>
            <a:spLocks noGrp="1"/>
          </p:cNvSpPr>
          <p:nvPr>
            <p:ph type="dt" idx="99"/>
          </p:nvPr>
        </p:nvSpPr>
        <p:spPr/>
        <p:txBody>
          <a:bodyPr/>
          <a:p>
            <a:r>
              <a:rPr lang="en-GB"/>
              <a:t/>
            </a: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Default 33">
    <p:spTree>
      <p:nvGrpSpPr>
        <p:cNvPr id="1" name=""/>
        <p:cNvGrpSpPr/>
        <p:nvPr/>
      </p:nvGrpSpPr>
      <p:grpSpPr>
        <a:xfrm>
          <a:off x="0" y="0"/>
          <a:ext cx="0" cy="0"/>
          <a:chOff x="0" y="0"/>
          <a:chExt cx="0" cy="0"/>
        </a:xfrm>
      </p:grpSpPr>
      <p:sp>
        <p:nvSpPr>
          <p:cNvPr id="252"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53" name="PlaceHolder 2"/>
          <p:cNvSpPr>
            <a:spLocks noGrp="1"/>
          </p:cNvSpPr>
          <p:nvPr>
            <p:ph type="subTitle"/>
          </p:nvPr>
        </p:nvSpPr>
        <p:spPr>
          <a:xfrm>
            <a:off x="504000" y="1326600"/>
            <a:ext cx="4426560" cy="328824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
        <p:nvSpPr>
          <p:cNvPr id="4" name="PlaceHolder 3"/>
          <p:cNvSpPr>
            <a:spLocks noGrp="1"/>
          </p:cNvSpPr>
          <p:nvPr>
            <p:ph type="ftr" idx="100"/>
          </p:nvPr>
        </p:nvSpPr>
        <p:spPr/>
        <p:txBody>
          <a:bodyPr/>
          <a:p>
            <a:r>
              <a:t>Footer</a:t>
            </a:r>
          </a:p>
        </p:txBody>
      </p:sp>
      <p:sp>
        <p:nvSpPr>
          <p:cNvPr id="5" name="PlaceHolder 4"/>
          <p:cNvSpPr>
            <a:spLocks noGrp="1"/>
          </p:cNvSpPr>
          <p:nvPr>
            <p:ph type="sldNum" idx="101"/>
          </p:nvPr>
        </p:nvSpPr>
        <p:spPr/>
        <p:txBody>
          <a:bodyPr/>
          <a:p>
            <a:fld id="{C2814C78-8E29-4986-AD11-45275DDD2289}" type="slidenum">
              <a:t>&lt;#&gt;</a:t>
            </a:fld>
          </a:p>
        </p:txBody>
      </p:sp>
      <p:sp>
        <p:nvSpPr>
          <p:cNvPr id="6" name="PlaceHolder 5"/>
          <p:cNvSpPr>
            <a:spLocks noGrp="1"/>
          </p:cNvSpPr>
          <p:nvPr>
            <p:ph type="dt" idx="102"/>
          </p:nvPr>
        </p:nvSpPr>
        <p:spPr/>
        <p:txBody>
          <a:bodyPr/>
          <a:p>
            <a:r>
              <a:rPr lang="en-GB"/>
              <a:t/>
            </a: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34">
    <p:spTree>
      <p:nvGrpSpPr>
        <p:cNvPr id="1" name=""/>
        <p:cNvGrpSpPr/>
        <p:nvPr/>
      </p:nvGrpSpPr>
      <p:grpSpPr>
        <a:xfrm>
          <a:off x="0" y="0"/>
          <a:ext cx="0" cy="0"/>
          <a:chOff x="0" y="0"/>
          <a:chExt cx="0" cy="0"/>
        </a:xfrm>
      </p:grpSpPr>
      <p:sp>
        <p:nvSpPr>
          <p:cNvPr id="259"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60" name="PlaceHolder 2"/>
          <p:cNvSpPr>
            <a:spLocks noGrp="1"/>
          </p:cNvSpPr>
          <p:nvPr>
            <p:ph/>
          </p:nvPr>
        </p:nvSpPr>
        <p:spPr>
          <a:xfrm>
            <a:off x="504000" y="1326600"/>
            <a:ext cx="442656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 name="PlaceHolder 3"/>
          <p:cNvSpPr>
            <a:spLocks noGrp="1"/>
          </p:cNvSpPr>
          <p:nvPr>
            <p:ph type="ftr" idx="103"/>
          </p:nvPr>
        </p:nvSpPr>
        <p:spPr/>
        <p:txBody>
          <a:bodyPr/>
          <a:p>
            <a:r>
              <a:t>Footer</a:t>
            </a:r>
          </a:p>
        </p:txBody>
      </p:sp>
      <p:sp>
        <p:nvSpPr>
          <p:cNvPr id="5" name="PlaceHolder 4"/>
          <p:cNvSpPr>
            <a:spLocks noGrp="1"/>
          </p:cNvSpPr>
          <p:nvPr>
            <p:ph type="sldNum" idx="104"/>
          </p:nvPr>
        </p:nvSpPr>
        <p:spPr/>
        <p:txBody>
          <a:bodyPr/>
          <a:p>
            <a:fld id="{158C6763-0D55-45A4-8363-87C900A8D9F2}" type="slidenum">
              <a:t>&lt;#&gt;</a:t>
            </a:fld>
          </a:p>
        </p:txBody>
      </p:sp>
      <p:sp>
        <p:nvSpPr>
          <p:cNvPr id="6" name="PlaceHolder 5"/>
          <p:cNvSpPr>
            <a:spLocks noGrp="1"/>
          </p:cNvSpPr>
          <p:nvPr>
            <p:ph type="dt" idx="105"/>
          </p:nvPr>
        </p:nvSpPr>
        <p:spPr/>
        <p:txBody>
          <a:bodyPr/>
          <a:p>
            <a:r>
              <a:rPr lang="en-GB"/>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3">
    <p:spTree>
      <p:nvGrpSpPr>
        <p:cNvPr id="1" name=""/>
        <p:cNvGrpSpPr/>
        <p:nvPr/>
      </p:nvGrpSpPr>
      <p:grpSpPr>
        <a:xfrm>
          <a:off x="0" y="0"/>
          <a:ext cx="0" cy="0"/>
          <a:chOff x="0" y="0"/>
          <a:chExt cx="0" cy="0"/>
        </a:xfrm>
      </p:grpSpPr>
      <p:sp>
        <p:nvSpPr>
          <p:cNvPr id="27"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8" name="PlaceHolder 2"/>
          <p:cNvSpPr>
            <a:spLocks noGrp="1"/>
          </p:cNvSpPr>
          <p:nvPr>
            <p:ph/>
          </p:nvPr>
        </p:nvSpPr>
        <p:spPr>
          <a:xfrm>
            <a:off x="504000" y="1326600"/>
            <a:ext cx="216000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9" name="PlaceHolder 3"/>
          <p:cNvSpPr>
            <a:spLocks noGrp="1"/>
          </p:cNvSpPr>
          <p:nvPr>
            <p:ph/>
          </p:nvPr>
        </p:nvSpPr>
        <p:spPr>
          <a:xfrm>
            <a:off x="2772360" y="1326600"/>
            <a:ext cx="216000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5" name="PlaceHolder 4"/>
          <p:cNvSpPr>
            <a:spLocks noGrp="1"/>
          </p:cNvSpPr>
          <p:nvPr>
            <p:ph type="ftr" idx="10"/>
          </p:nvPr>
        </p:nvSpPr>
        <p:spPr/>
        <p:txBody>
          <a:bodyPr/>
          <a:p>
            <a:r>
              <a:t>Footer</a:t>
            </a:r>
          </a:p>
        </p:txBody>
      </p:sp>
      <p:sp>
        <p:nvSpPr>
          <p:cNvPr id="6" name="PlaceHolder 5"/>
          <p:cNvSpPr>
            <a:spLocks noGrp="1"/>
          </p:cNvSpPr>
          <p:nvPr>
            <p:ph type="sldNum" idx="11"/>
          </p:nvPr>
        </p:nvSpPr>
        <p:spPr/>
        <p:txBody>
          <a:bodyPr/>
          <a:p>
            <a:fld id="{7B0340A1-D33A-44BA-A560-1766391A8194}" type="slidenum">
              <a:t>&lt;#&gt;</a:t>
            </a:fld>
          </a:p>
        </p:txBody>
      </p:sp>
      <p:sp>
        <p:nvSpPr>
          <p:cNvPr id="7" name="PlaceHolder 6"/>
          <p:cNvSpPr>
            <a:spLocks noGrp="1"/>
          </p:cNvSpPr>
          <p:nvPr>
            <p:ph type="dt" idx="12"/>
          </p:nvPr>
        </p:nvSpPr>
        <p:spPr/>
        <p:txBody>
          <a:bodyPr/>
          <a:p>
            <a:r>
              <a:rPr lang="en-GB"/>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4">
    <p:spTree>
      <p:nvGrpSpPr>
        <p:cNvPr id="1" name=""/>
        <p:cNvGrpSpPr/>
        <p:nvPr/>
      </p:nvGrpSpPr>
      <p:grpSpPr>
        <a:xfrm>
          <a:off x="0" y="0"/>
          <a:ext cx="0" cy="0"/>
          <a:chOff x="0" y="0"/>
          <a:chExt cx="0" cy="0"/>
        </a:xfrm>
      </p:grpSpPr>
      <p:sp>
        <p:nvSpPr>
          <p:cNvPr id="35"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6" name="PlaceHolder 2"/>
          <p:cNvSpPr>
            <a:spLocks noGrp="1"/>
          </p:cNvSpPr>
          <p:nvPr>
            <p:ph/>
          </p:nvPr>
        </p:nvSpPr>
        <p:spPr>
          <a:xfrm>
            <a:off x="504000" y="1326600"/>
            <a:ext cx="442656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 name="PlaceHolder 3"/>
          <p:cNvSpPr>
            <a:spLocks noGrp="1"/>
          </p:cNvSpPr>
          <p:nvPr>
            <p:ph type="ftr" idx="13"/>
          </p:nvPr>
        </p:nvSpPr>
        <p:spPr/>
        <p:txBody>
          <a:bodyPr/>
          <a:p>
            <a:r>
              <a:t>Footer</a:t>
            </a:r>
          </a:p>
        </p:txBody>
      </p:sp>
      <p:sp>
        <p:nvSpPr>
          <p:cNvPr id="5" name="PlaceHolder 4"/>
          <p:cNvSpPr>
            <a:spLocks noGrp="1"/>
          </p:cNvSpPr>
          <p:nvPr>
            <p:ph type="sldNum" idx="14"/>
          </p:nvPr>
        </p:nvSpPr>
        <p:spPr/>
        <p:txBody>
          <a:bodyPr/>
          <a:p>
            <a:fld id="{15D6B24E-5806-4A98-BFC1-D1C88BBD2E0C}" type="slidenum">
              <a:t>&lt;#&gt;</a:t>
            </a:fld>
          </a:p>
        </p:txBody>
      </p:sp>
      <p:sp>
        <p:nvSpPr>
          <p:cNvPr id="6" name="PlaceHolder 5"/>
          <p:cNvSpPr>
            <a:spLocks noGrp="1"/>
          </p:cNvSpPr>
          <p:nvPr>
            <p:ph type="dt" idx="15"/>
          </p:nvPr>
        </p:nvSpPr>
        <p:spPr/>
        <p:txBody>
          <a:bodyPr/>
          <a:p>
            <a:r>
              <a:rPr lang="en-GB"/>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5">
    <p:spTree>
      <p:nvGrpSpPr>
        <p:cNvPr id="1" name=""/>
        <p:cNvGrpSpPr/>
        <p:nvPr/>
      </p:nvGrpSpPr>
      <p:grpSpPr>
        <a:xfrm>
          <a:off x="0" y="0"/>
          <a:ext cx="0" cy="0"/>
          <a:chOff x="0" y="0"/>
          <a:chExt cx="0" cy="0"/>
        </a:xfrm>
      </p:grpSpPr>
      <p:sp>
        <p:nvSpPr>
          <p:cNvPr id="42"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43" name="PlaceHolder 2"/>
          <p:cNvSpPr>
            <a:spLocks noGrp="1"/>
          </p:cNvSpPr>
          <p:nvPr>
            <p:ph/>
          </p:nvPr>
        </p:nvSpPr>
        <p:spPr>
          <a:xfrm>
            <a:off x="504000" y="1326600"/>
            <a:ext cx="442656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 name="PlaceHolder 3"/>
          <p:cNvSpPr>
            <a:spLocks noGrp="1"/>
          </p:cNvSpPr>
          <p:nvPr>
            <p:ph type="ftr" idx="16"/>
          </p:nvPr>
        </p:nvSpPr>
        <p:spPr/>
        <p:txBody>
          <a:bodyPr/>
          <a:p>
            <a:r>
              <a:t>Footer</a:t>
            </a:r>
          </a:p>
        </p:txBody>
      </p:sp>
      <p:sp>
        <p:nvSpPr>
          <p:cNvPr id="5" name="PlaceHolder 4"/>
          <p:cNvSpPr>
            <a:spLocks noGrp="1"/>
          </p:cNvSpPr>
          <p:nvPr>
            <p:ph type="sldNum" idx="17"/>
          </p:nvPr>
        </p:nvSpPr>
        <p:spPr/>
        <p:txBody>
          <a:bodyPr/>
          <a:p>
            <a:fld id="{94B1CA03-3928-405F-AFE8-A00CB94E9CD7}" type="slidenum">
              <a:t>&lt;#&gt;</a:t>
            </a:fld>
          </a:p>
        </p:txBody>
      </p:sp>
      <p:sp>
        <p:nvSpPr>
          <p:cNvPr id="6" name="PlaceHolder 5"/>
          <p:cNvSpPr>
            <a:spLocks noGrp="1"/>
          </p:cNvSpPr>
          <p:nvPr>
            <p:ph type="dt" idx="18"/>
          </p:nvPr>
        </p:nvSpPr>
        <p:spPr/>
        <p:txBody>
          <a:bodyPr/>
          <a:p>
            <a:r>
              <a:rPr lang="en-GB"/>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6">
    <p:spTree>
      <p:nvGrpSpPr>
        <p:cNvPr id="1" name=""/>
        <p:cNvGrpSpPr/>
        <p:nvPr/>
      </p:nvGrpSpPr>
      <p:grpSpPr>
        <a:xfrm>
          <a:off x="0" y="0"/>
          <a:ext cx="0" cy="0"/>
          <a:chOff x="0" y="0"/>
          <a:chExt cx="0" cy="0"/>
        </a:xfrm>
      </p:grpSpPr>
      <p:sp>
        <p:nvSpPr>
          <p:cNvPr id="50"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51" name="PlaceHolder 2"/>
          <p:cNvSpPr>
            <a:spLocks noGrp="1"/>
          </p:cNvSpPr>
          <p:nvPr>
            <p:ph/>
          </p:nvPr>
        </p:nvSpPr>
        <p:spPr>
          <a:xfrm>
            <a:off x="504000" y="1326600"/>
            <a:ext cx="216000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52" name="PlaceHolder 3"/>
          <p:cNvSpPr>
            <a:spLocks noGrp="1"/>
          </p:cNvSpPr>
          <p:nvPr>
            <p:ph/>
          </p:nvPr>
        </p:nvSpPr>
        <p:spPr>
          <a:xfrm>
            <a:off x="2772360" y="1326600"/>
            <a:ext cx="216000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5" name="PlaceHolder 4"/>
          <p:cNvSpPr>
            <a:spLocks noGrp="1"/>
          </p:cNvSpPr>
          <p:nvPr>
            <p:ph type="ftr" idx="19"/>
          </p:nvPr>
        </p:nvSpPr>
        <p:spPr/>
        <p:txBody>
          <a:bodyPr/>
          <a:p>
            <a:r>
              <a:t>Footer</a:t>
            </a:r>
          </a:p>
        </p:txBody>
      </p:sp>
      <p:sp>
        <p:nvSpPr>
          <p:cNvPr id="6" name="PlaceHolder 5"/>
          <p:cNvSpPr>
            <a:spLocks noGrp="1"/>
          </p:cNvSpPr>
          <p:nvPr>
            <p:ph type="sldNum" idx="20"/>
          </p:nvPr>
        </p:nvSpPr>
        <p:spPr/>
        <p:txBody>
          <a:bodyPr/>
          <a:p>
            <a:fld id="{C216FDE3-62BF-4301-8D3B-3EC1D0B08E15}" type="slidenum">
              <a:t>&lt;#&gt;</a:t>
            </a:fld>
          </a:p>
        </p:txBody>
      </p:sp>
      <p:sp>
        <p:nvSpPr>
          <p:cNvPr id="7" name="PlaceHolder 6"/>
          <p:cNvSpPr>
            <a:spLocks noGrp="1"/>
          </p:cNvSpPr>
          <p:nvPr>
            <p:ph type="dt" idx="21"/>
          </p:nvPr>
        </p:nvSpPr>
        <p:spPr/>
        <p:txBody>
          <a:bodyPr/>
          <a:p>
            <a:r>
              <a:rPr lang="en-GB"/>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7">
    <p:spTree>
      <p:nvGrpSpPr>
        <p:cNvPr id="1" name=""/>
        <p:cNvGrpSpPr/>
        <p:nvPr/>
      </p:nvGrpSpPr>
      <p:grpSpPr>
        <a:xfrm>
          <a:off x="0" y="0"/>
          <a:ext cx="0" cy="0"/>
          <a:chOff x="0" y="0"/>
          <a:chExt cx="0" cy="0"/>
        </a:xfrm>
      </p:grpSpPr>
      <p:sp>
        <p:nvSpPr>
          <p:cNvPr id="58"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59" name="PlaceHolder 2"/>
          <p:cNvSpPr>
            <a:spLocks noGrp="1"/>
          </p:cNvSpPr>
          <p:nvPr>
            <p:ph/>
          </p:nvPr>
        </p:nvSpPr>
        <p:spPr>
          <a:xfrm>
            <a:off x="504000" y="1326600"/>
            <a:ext cx="442656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 name="PlaceHolder 3"/>
          <p:cNvSpPr>
            <a:spLocks noGrp="1"/>
          </p:cNvSpPr>
          <p:nvPr>
            <p:ph type="ftr" idx="22"/>
          </p:nvPr>
        </p:nvSpPr>
        <p:spPr/>
        <p:txBody>
          <a:bodyPr/>
          <a:p>
            <a:r>
              <a:t>Footer</a:t>
            </a:r>
          </a:p>
        </p:txBody>
      </p:sp>
      <p:sp>
        <p:nvSpPr>
          <p:cNvPr id="5" name="PlaceHolder 4"/>
          <p:cNvSpPr>
            <a:spLocks noGrp="1"/>
          </p:cNvSpPr>
          <p:nvPr>
            <p:ph type="sldNum" idx="23"/>
          </p:nvPr>
        </p:nvSpPr>
        <p:spPr/>
        <p:txBody>
          <a:bodyPr/>
          <a:p>
            <a:fld id="{7ACE35F2-7B38-401A-869F-B2012A852C6D}" type="slidenum">
              <a:t>&lt;#&gt;</a:t>
            </a:fld>
          </a:p>
        </p:txBody>
      </p:sp>
      <p:sp>
        <p:nvSpPr>
          <p:cNvPr id="6" name="PlaceHolder 5"/>
          <p:cNvSpPr>
            <a:spLocks noGrp="1"/>
          </p:cNvSpPr>
          <p:nvPr>
            <p:ph type="dt" idx="24"/>
          </p:nvPr>
        </p:nvSpPr>
        <p:spPr/>
        <p:txBody>
          <a:bodyPr/>
          <a:p>
            <a:r>
              <a:rPr lang="en-GB"/>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8">
    <p:spTree>
      <p:nvGrpSpPr>
        <p:cNvPr id="1" name=""/>
        <p:cNvGrpSpPr/>
        <p:nvPr/>
      </p:nvGrpSpPr>
      <p:grpSpPr>
        <a:xfrm>
          <a:off x="0" y="0"/>
          <a:ext cx="0" cy="0"/>
          <a:chOff x="0" y="0"/>
          <a:chExt cx="0" cy="0"/>
        </a:xfrm>
      </p:grpSpPr>
      <p:sp>
        <p:nvSpPr>
          <p:cNvPr id="66"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67" name="PlaceHolder 2"/>
          <p:cNvSpPr>
            <a:spLocks noGrp="1"/>
          </p:cNvSpPr>
          <p:nvPr>
            <p:ph/>
          </p:nvPr>
        </p:nvSpPr>
        <p:spPr>
          <a:xfrm>
            <a:off x="504000" y="1326600"/>
            <a:ext cx="216000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68" name="PlaceHolder 3"/>
          <p:cNvSpPr>
            <a:spLocks noGrp="1"/>
          </p:cNvSpPr>
          <p:nvPr>
            <p:ph/>
          </p:nvPr>
        </p:nvSpPr>
        <p:spPr>
          <a:xfrm>
            <a:off x="2772360" y="1326600"/>
            <a:ext cx="2160000" cy="32882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5" name="PlaceHolder 4"/>
          <p:cNvSpPr>
            <a:spLocks noGrp="1"/>
          </p:cNvSpPr>
          <p:nvPr>
            <p:ph type="ftr" idx="25"/>
          </p:nvPr>
        </p:nvSpPr>
        <p:spPr/>
        <p:txBody>
          <a:bodyPr/>
          <a:p>
            <a:r>
              <a:t>Footer</a:t>
            </a:r>
          </a:p>
        </p:txBody>
      </p:sp>
      <p:sp>
        <p:nvSpPr>
          <p:cNvPr id="6" name="PlaceHolder 5"/>
          <p:cNvSpPr>
            <a:spLocks noGrp="1"/>
          </p:cNvSpPr>
          <p:nvPr>
            <p:ph type="sldNum" idx="26"/>
          </p:nvPr>
        </p:nvSpPr>
        <p:spPr/>
        <p:txBody>
          <a:bodyPr/>
          <a:p>
            <a:fld id="{7B5FEE1C-B9FF-4279-B671-D6A71CBE0B44}" type="slidenum">
              <a:t>&lt;#&gt;</a:t>
            </a:fld>
          </a:p>
        </p:txBody>
      </p:sp>
      <p:sp>
        <p:nvSpPr>
          <p:cNvPr id="7" name="PlaceHolder 6"/>
          <p:cNvSpPr>
            <a:spLocks noGrp="1"/>
          </p:cNvSpPr>
          <p:nvPr>
            <p:ph type="dt" idx="27"/>
          </p:nvPr>
        </p:nvSpPr>
        <p:spPr/>
        <p:txBody>
          <a:bodyPr/>
          <a:p>
            <a:r>
              <a:rPr lang="en-GB"/>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slideLayout" Target="../slideLayouts/slideLayout11.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slideLayout" Target="../slideLayouts/slideLayout12.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slideLayout" Target="../slideLayouts/slideLayout13.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slideLayout" Target="../slideLayouts/slideLayout14.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slideLayout" Target="../slideLayouts/slideLayout15.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slideLayout" Target="../slideLayouts/slideLayout16.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slideLayout" Target="../slideLayouts/slideLayout17.xml"/>
</Relationships>
</file>

<file path=ppt/slideMasters/_rels/slideMaster18.xml.rels><?xml version="1.0" encoding="UTF-8"?>
<Relationships xmlns="http://schemas.openxmlformats.org/package/2006/relationships"><Relationship Id="rId1" Type="http://schemas.openxmlformats.org/officeDocument/2006/relationships/theme" Target="../theme/theme18.xml"/><Relationship Id="rId2" Type="http://schemas.openxmlformats.org/officeDocument/2006/relationships/slideLayout" Target="../slideLayouts/slideLayout18.xml"/>
</Relationships>
</file>

<file path=ppt/slideMasters/_rels/slideMaster19.xml.rels><?xml version="1.0" encoding="UTF-8"?>
<Relationships xmlns="http://schemas.openxmlformats.org/package/2006/relationships"><Relationship Id="rId1" Type="http://schemas.openxmlformats.org/officeDocument/2006/relationships/theme" Target="../theme/theme19.xml"/><Relationship Id="rId2" Type="http://schemas.openxmlformats.org/officeDocument/2006/relationships/slideLayout" Target="../slideLayouts/slideLayout19.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
</Relationships>
</file>

<file path=ppt/slideMasters/_rels/slideMaster20.xml.rels><?xml version="1.0" encoding="UTF-8"?>
<Relationships xmlns="http://schemas.openxmlformats.org/package/2006/relationships"><Relationship Id="rId1" Type="http://schemas.openxmlformats.org/officeDocument/2006/relationships/theme" Target="../theme/theme20.xml"/><Relationship Id="rId2" Type="http://schemas.openxmlformats.org/officeDocument/2006/relationships/slideLayout" Target="../slideLayouts/slideLayout20.xml"/>
</Relationships>
</file>

<file path=ppt/slideMasters/_rels/slideMaster21.xml.rels><?xml version="1.0" encoding="UTF-8"?>
<Relationships xmlns="http://schemas.openxmlformats.org/package/2006/relationships"><Relationship Id="rId1" Type="http://schemas.openxmlformats.org/officeDocument/2006/relationships/theme" Target="../theme/theme21.xml"/><Relationship Id="rId2" Type="http://schemas.openxmlformats.org/officeDocument/2006/relationships/slideLayout" Target="../slideLayouts/slideLayout21.xml"/>
</Relationships>
</file>

<file path=ppt/slideMasters/_rels/slideMaster22.xml.rels><?xml version="1.0" encoding="UTF-8"?>
<Relationships xmlns="http://schemas.openxmlformats.org/package/2006/relationships"><Relationship Id="rId1" Type="http://schemas.openxmlformats.org/officeDocument/2006/relationships/theme" Target="../theme/theme22.xml"/><Relationship Id="rId2" Type="http://schemas.openxmlformats.org/officeDocument/2006/relationships/slideLayout" Target="../slideLayouts/slideLayout22.xml"/>
</Relationships>
</file>

<file path=ppt/slideMasters/_rels/slideMaster23.xml.rels><?xml version="1.0" encoding="UTF-8"?>
<Relationships xmlns="http://schemas.openxmlformats.org/package/2006/relationships"><Relationship Id="rId1" Type="http://schemas.openxmlformats.org/officeDocument/2006/relationships/theme" Target="../theme/theme23.xml"/><Relationship Id="rId2" Type="http://schemas.openxmlformats.org/officeDocument/2006/relationships/slideLayout" Target="../slideLayouts/slideLayout23.xml"/>
</Relationships>
</file>

<file path=ppt/slideMasters/_rels/slideMaster24.xml.rels><?xml version="1.0" encoding="UTF-8"?>
<Relationships xmlns="http://schemas.openxmlformats.org/package/2006/relationships"><Relationship Id="rId1" Type="http://schemas.openxmlformats.org/officeDocument/2006/relationships/theme" Target="../theme/theme24.xml"/><Relationship Id="rId2" Type="http://schemas.openxmlformats.org/officeDocument/2006/relationships/slideLayout" Target="../slideLayouts/slideLayout24.xml"/>
</Relationships>
</file>

<file path=ppt/slideMasters/_rels/slideMaster25.xml.rels><?xml version="1.0" encoding="UTF-8"?>
<Relationships xmlns="http://schemas.openxmlformats.org/package/2006/relationships"><Relationship Id="rId1" Type="http://schemas.openxmlformats.org/officeDocument/2006/relationships/theme" Target="../theme/theme25.xml"/><Relationship Id="rId2" Type="http://schemas.openxmlformats.org/officeDocument/2006/relationships/slideLayout" Target="../slideLayouts/slideLayout25.xml"/>
</Relationships>
</file>

<file path=ppt/slideMasters/_rels/slideMaster26.xml.rels><?xml version="1.0" encoding="UTF-8"?>
<Relationships xmlns="http://schemas.openxmlformats.org/package/2006/relationships"><Relationship Id="rId1" Type="http://schemas.openxmlformats.org/officeDocument/2006/relationships/theme" Target="../theme/theme26.xml"/><Relationship Id="rId2" Type="http://schemas.openxmlformats.org/officeDocument/2006/relationships/slideLayout" Target="../slideLayouts/slideLayout26.xml"/>
</Relationships>
</file>

<file path=ppt/slideMasters/_rels/slideMaster27.xml.rels><?xml version="1.0" encoding="UTF-8"?>
<Relationships xmlns="http://schemas.openxmlformats.org/package/2006/relationships"><Relationship Id="rId1" Type="http://schemas.openxmlformats.org/officeDocument/2006/relationships/theme" Target="../theme/theme27.xml"/><Relationship Id="rId2" Type="http://schemas.openxmlformats.org/officeDocument/2006/relationships/slideLayout" Target="../slideLayouts/slideLayout27.xml"/>
</Relationships>
</file>

<file path=ppt/slideMasters/_rels/slideMaster28.xml.rels><?xml version="1.0" encoding="UTF-8"?>
<Relationships xmlns="http://schemas.openxmlformats.org/package/2006/relationships"><Relationship Id="rId1" Type="http://schemas.openxmlformats.org/officeDocument/2006/relationships/theme" Target="../theme/theme28.xml"/><Relationship Id="rId2" Type="http://schemas.openxmlformats.org/officeDocument/2006/relationships/slideLayout" Target="../slideLayouts/slideLayout28.xml"/>
</Relationships>
</file>

<file path=ppt/slideMasters/_rels/slideMaster29.xml.rels><?xml version="1.0" encoding="UTF-8"?>
<Relationships xmlns="http://schemas.openxmlformats.org/package/2006/relationships"><Relationship Id="rId1" Type="http://schemas.openxmlformats.org/officeDocument/2006/relationships/theme" Target="../theme/theme29.xml"/><Relationship Id="rId2" Type="http://schemas.openxmlformats.org/officeDocument/2006/relationships/slideLayout" Target="../slideLayouts/slideLayout29.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30.xml.rels><?xml version="1.0" encoding="UTF-8"?>
<Relationships xmlns="http://schemas.openxmlformats.org/package/2006/relationships"><Relationship Id="rId1" Type="http://schemas.openxmlformats.org/officeDocument/2006/relationships/theme" Target="../theme/theme30.xml"/><Relationship Id="rId2" Type="http://schemas.openxmlformats.org/officeDocument/2006/relationships/slideLayout" Target="../slideLayouts/slideLayout30.xml"/>
</Relationships>
</file>

<file path=ppt/slideMasters/_rels/slideMaster31.xml.rels><?xml version="1.0" encoding="UTF-8"?>
<Relationships xmlns="http://schemas.openxmlformats.org/package/2006/relationships"><Relationship Id="rId1" Type="http://schemas.openxmlformats.org/officeDocument/2006/relationships/theme" Target="../theme/theme31.xml"/><Relationship Id="rId2" Type="http://schemas.openxmlformats.org/officeDocument/2006/relationships/slideLayout" Target="../slideLayouts/slideLayout31.xml"/>
</Relationships>
</file>

<file path=ppt/slideMasters/_rels/slideMaster32.xml.rels><?xml version="1.0" encoding="UTF-8"?>
<Relationships xmlns="http://schemas.openxmlformats.org/package/2006/relationships"><Relationship Id="rId1" Type="http://schemas.openxmlformats.org/officeDocument/2006/relationships/theme" Target="../theme/theme32.xml"/><Relationship Id="rId2" Type="http://schemas.openxmlformats.org/officeDocument/2006/relationships/slideLayout" Target="../slideLayouts/slideLayout32.xml"/>
</Relationships>
</file>

<file path=ppt/slideMasters/_rels/slideMaster33.xml.rels><?xml version="1.0" encoding="UTF-8"?>
<Relationships xmlns="http://schemas.openxmlformats.org/package/2006/relationships"><Relationship Id="rId1" Type="http://schemas.openxmlformats.org/officeDocument/2006/relationships/theme" Target="../theme/theme33.xml"/><Relationship Id="rId2" Type="http://schemas.openxmlformats.org/officeDocument/2006/relationships/slideLayout" Target="../slideLayouts/slideLayout33.xml"/>
</Relationships>
</file>

<file path=ppt/slideMasters/_rels/slideMaster34.xml.rels><?xml version="1.0" encoding="UTF-8"?>
<Relationships xmlns="http://schemas.openxmlformats.org/package/2006/relationships"><Relationship Id="rId1" Type="http://schemas.openxmlformats.org/officeDocument/2006/relationships/theme" Target="../theme/theme34.xml"/><Relationship Id="rId2" Type="http://schemas.openxmlformats.org/officeDocument/2006/relationships/slideLayout" Target="../slideLayouts/slideLayout34.xml"/>
</Relationships>
</file>

<file path=ppt/slideMasters/_rels/slideMaster35.xml.rels><?xml version="1.0" encoding="UTF-8"?>
<Relationships xmlns="http://schemas.openxmlformats.org/package/2006/relationships"><Relationship Id="rId1" Type="http://schemas.openxmlformats.org/officeDocument/2006/relationships/theme" Target="../theme/theme35.xml"/><Relationship Id="rId2" Type="http://schemas.openxmlformats.org/officeDocument/2006/relationships/slideLayout" Target="../slideLayouts/slideLayout35.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a:t>
            </a:r>
            <a:r>
              <a:rPr b="0" lang="en-GB" sz="1800" spc="-1" strike="noStrike">
                <a:solidFill>
                  <a:srgbClr val="000000"/>
                </a:solidFill>
                <a:latin typeface="Arial"/>
              </a:rPr>
              <a:t>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a:t>
            </a:r>
            <a:r>
              <a:rPr b="0" lang="en-GB" sz="1800" spc="-1" strike="noStrike">
                <a:solidFill>
                  <a:srgbClr val="000000"/>
                </a:solidFill>
                <a:latin typeface="Arial"/>
              </a:rPr>
              <a:t>Outline Level</a:t>
            </a:r>
            <a:endParaRPr b="0" lang="en-GB" sz="1800" spc="-1" strike="noStrike">
              <a:solidFill>
                <a:srgbClr val="000000"/>
              </a:solidFill>
              <a:latin typeface="Arial"/>
            </a:endParaRPr>
          </a:p>
        </p:txBody>
      </p:sp>
      <p:sp>
        <p:nvSpPr>
          <p:cNvPr id="2" name="PlaceHolder 3"/>
          <p:cNvSpPr>
            <a:spLocks noGrp="1"/>
          </p:cNvSpPr>
          <p:nvPr>
            <p:ph type="ftr" idx="1"/>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3" name="PlaceHolder 4"/>
          <p:cNvSpPr>
            <a:spLocks noGrp="1"/>
          </p:cNvSpPr>
          <p:nvPr>
            <p:ph type="sldNum" idx="2"/>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DE08EC6D-0798-4D62-8C5F-BFE84491C1BA}"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4" name="PlaceHolder 5"/>
          <p:cNvSpPr>
            <a:spLocks noGrp="1"/>
          </p:cNvSpPr>
          <p:nvPr>
            <p:ph type="dt" idx="3"/>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49" r:id="rId2"/>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70"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71" name="PlaceHolder 3"/>
          <p:cNvSpPr>
            <a:spLocks noGrp="1"/>
          </p:cNvSpPr>
          <p:nvPr>
            <p:ph type="ftr" idx="28"/>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72" name="PlaceHolder 4"/>
          <p:cNvSpPr>
            <a:spLocks noGrp="1"/>
          </p:cNvSpPr>
          <p:nvPr>
            <p:ph type="sldNum" idx="29"/>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62F3B8FF-36F2-42DC-822E-A5AD92A8CD99}"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73" name="PlaceHolder 5"/>
          <p:cNvSpPr>
            <a:spLocks noGrp="1"/>
          </p:cNvSpPr>
          <p:nvPr>
            <p:ph type="dt" idx="30"/>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7" r:id="rId2"/>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77"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78" name="PlaceHolder 3"/>
          <p:cNvSpPr>
            <a:spLocks noGrp="1"/>
          </p:cNvSpPr>
          <p:nvPr>
            <p:ph type="ftr" idx="31"/>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79" name="PlaceHolder 4"/>
          <p:cNvSpPr>
            <a:spLocks noGrp="1"/>
          </p:cNvSpPr>
          <p:nvPr>
            <p:ph type="sldNum" idx="32"/>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251E030F-4230-4A26-8C35-6DC06634D6D0}"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80" name="PlaceHolder 5"/>
          <p:cNvSpPr>
            <a:spLocks noGrp="1"/>
          </p:cNvSpPr>
          <p:nvPr>
            <p:ph type="dt" idx="33"/>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9" r:id="rId2"/>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3"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84" name="PlaceHolder 2"/>
          <p:cNvSpPr>
            <a:spLocks noGrp="1"/>
          </p:cNvSpPr>
          <p:nvPr>
            <p:ph type="body"/>
          </p:nvPr>
        </p:nvSpPr>
        <p:spPr>
          <a:xfrm>
            <a:off x="504000" y="1326600"/>
            <a:ext cx="442656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85" name="PlaceHolder 3"/>
          <p:cNvSpPr>
            <a:spLocks noGrp="1"/>
          </p:cNvSpPr>
          <p:nvPr>
            <p:ph type="body"/>
          </p:nvPr>
        </p:nvSpPr>
        <p:spPr>
          <a:xfrm>
            <a:off x="5152680" y="1326600"/>
            <a:ext cx="442656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86" name="PlaceHolder 4"/>
          <p:cNvSpPr>
            <a:spLocks noGrp="1"/>
          </p:cNvSpPr>
          <p:nvPr>
            <p:ph type="ftr" idx="34"/>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87" name="PlaceHolder 5"/>
          <p:cNvSpPr>
            <a:spLocks noGrp="1"/>
          </p:cNvSpPr>
          <p:nvPr>
            <p:ph type="sldNum" idx="35"/>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017D6AC6-A395-48AE-A42E-9E06AE5101FA}"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88" name="PlaceHolder 6"/>
          <p:cNvSpPr>
            <a:spLocks noGrp="1"/>
          </p:cNvSpPr>
          <p:nvPr>
            <p:ph type="dt" idx="36"/>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71" r:id="rId2"/>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93"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94" name="PlaceHolder 3"/>
          <p:cNvSpPr>
            <a:spLocks noGrp="1"/>
          </p:cNvSpPr>
          <p:nvPr>
            <p:ph type="ftr" idx="37"/>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95" name="PlaceHolder 4"/>
          <p:cNvSpPr>
            <a:spLocks noGrp="1"/>
          </p:cNvSpPr>
          <p:nvPr>
            <p:ph type="sldNum" idx="38"/>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195E54D7-2602-41F9-BB19-CC47EB872CDF}"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96" name="PlaceHolder 5"/>
          <p:cNvSpPr>
            <a:spLocks noGrp="1"/>
          </p:cNvSpPr>
          <p:nvPr>
            <p:ph type="dt" idx="39"/>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73" r:id="rId2"/>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 name="PlaceHolder 1"/>
          <p:cNvSpPr>
            <a:spLocks noGrp="1"/>
          </p:cNvSpPr>
          <p:nvPr>
            <p:ph type="ftr" idx="40"/>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100" name="PlaceHolder 2"/>
          <p:cNvSpPr>
            <a:spLocks noGrp="1"/>
          </p:cNvSpPr>
          <p:nvPr>
            <p:ph type="sldNum" idx="41"/>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AA520281-2616-4727-8354-CA0EC86C3A8F}"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101" name="PlaceHolder 3"/>
          <p:cNvSpPr>
            <a:spLocks noGrp="1"/>
          </p:cNvSpPr>
          <p:nvPr>
            <p:ph type="dt" idx="42"/>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
        <p:nvSpPr>
          <p:cNvPr id="102" name="PlaceHolder 4"/>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103" name="PlaceHolder 5"/>
          <p:cNvSpPr>
            <a:spLocks noGrp="1"/>
          </p:cNvSpPr>
          <p:nvPr>
            <p:ph type="body"/>
          </p:nvPr>
        </p:nvSpPr>
        <p:spPr>
          <a:xfrm>
            <a:off x="504000" y="1326600"/>
            <a:ext cx="9072000" cy="3288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2"/>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05"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06" name="PlaceHolder 3"/>
          <p:cNvSpPr>
            <a:spLocks noGrp="1"/>
          </p:cNvSpPr>
          <p:nvPr>
            <p:ph type="ftr" idx="43"/>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107" name="PlaceHolder 4"/>
          <p:cNvSpPr>
            <a:spLocks noGrp="1"/>
          </p:cNvSpPr>
          <p:nvPr>
            <p:ph type="sldNum" idx="44"/>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44CC1C6B-BA49-4CF2-A266-ED8372C19861}"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108" name="PlaceHolder 5"/>
          <p:cNvSpPr>
            <a:spLocks noGrp="1"/>
          </p:cNvSpPr>
          <p:nvPr>
            <p:ph type="dt" idx="45"/>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77" r:id="rId2"/>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1"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12" name="PlaceHolder 2"/>
          <p:cNvSpPr>
            <a:spLocks noGrp="1"/>
          </p:cNvSpPr>
          <p:nvPr>
            <p:ph type="body"/>
          </p:nvPr>
        </p:nvSpPr>
        <p:spPr>
          <a:xfrm>
            <a:off x="504000" y="1326600"/>
            <a:ext cx="442656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13" name="PlaceHolder 3"/>
          <p:cNvSpPr>
            <a:spLocks noGrp="1"/>
          </p:cNvSpPr>
          <p:nvPr>
            <p:ph type="body"/>
          </p:nvPr>
        </p:nvSpPr>
        <p:spPr>
          <a:xfrm>
            <a:off x="5152680" y="1326600"/>
            <a:ext cx="442656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14" name="PlaceHolder 4"/>
          <p:cNvSpPr>
            <a:spLocks noGrp="1"/>
          </p:cNvSpPr>
          <p:nvPr>
            <p:ph type="ftr" idx="46"/>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115" name="PlaceHolder 5"/>
          <p:cNvSpPr>
            <a:spLocks noGrp="1"/>
          </p:cNvSpPr>
          <p:nvPr>
            <p:ph type="sldNum" idx="47"/>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19E1870E-952E-4316-B643-12D869297BCA}"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116" name="PlaceHolder 6"/>
          <p:cNvSpPr>
            <a:spLocks noGrp="1"/>
          </p:cNvSpPr>
          <p:nvPr>
            <p:ph type="dt" idx="48"/>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79" r:id="rId2"/>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21"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22" name="PlaceHolder 3"/>
          <p:cNvSpPr>
            <a:spLocks noGrp="1"/>
          </p:cNvSpPr>
          <p:nvPr>
            <p:ph type="ftr" idx="49"/>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123" name="PlaceHolder 4"/>
          <p:cNvSpPr>
            <a:spLocks noGrp="1"/>
          </p:cNvSpPr>
          <p:nvPr>
            <p:ph type="sldNum" idx="50"/>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AA08FCF6-BDFC-404B-8A2A-366AB75A0EA4}"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124" name="PlaceHolder 5"/>
          <p:cNvSpPr>
            <a:spLocks noGrp="1"/>
          </p:cNvSpPr>
          <p:nvPr>
            <p:ph type="dt" idx="51"/>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81" r:id="rId2"/>
  </p:sldLayoutIdLst>
</p:sldMaster>
</file>

<file path=ppt/slideMasters/slideMaster1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7"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28"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29" name="PlaceHolder 3"/>
          <p:cNvSpPr>
            <a:spLocks noGrp="1"/>
          </p:cNvSpPr>
          <p:nvPr>
            <p:ph type="ftr" idx="52"/>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130" name="PlaceHolder 4"/>
          <p:cNvSpPr>
            <a:spLocks noGrp="1"/>
          </p:cNvSpPr>
          <p:nvPr>
            <p:ph type="sldNum" idx="53"/>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11DCF5DC-3CA6-4B09-8E91-D84AE4D373D0}"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131" name="PlaceHolder 5"/>
          <p:cNvSpPr>
            <a:spLocks noGrp="1"/>
          </p:cNvSpPr>
          <p:nvPr>
            <p:ph type="dt" idx="54"/>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83" r:id="rId2"/>
  </p:sldLayoutIdLst>
</p:sldMaster>
</file>

<file path=ppt/slideMasters/slideMaster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35" name="PlaceHolder 2"/>
          <p:cNvSpPr>
            <a:spLocks noGrp="1"/>
          </p:cNvSpPr>
          <p:nvPr>
            <p:ph type="body"/>
          </p:nvPr>
        </p:nvSpPr>
        <p:spPr>
          <a:xfrm>
            <a:off x="504000" y="1326600"/>
            <a:ext cx="442656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36" name="PlaceHolder 3"/>
          <p:cNvSpPr>
            <a:spLocks noGrp="1"/>
          </p:cNvSpPr>
          <p:nvPr>
            <p:ph type="body"/>
          </p:nvPr>
        </p:nvSpPr>
        <p:spPr>
          <a:xfrm>
            <a:off x="5152680" y="1326600"/>
            <a:ext cx="442656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37" name="PlaceHolder 4"/>
          <p:cNvSpPr>
            <a:spLocks noGrp="1"/>
          </p:cNvSpPr>
          <p:nvPr>
            <p:ph type="ftr" idx="55"/>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138" name="PlaceHolder 5"/>
          <p:cNvSpPr>
            <a:spLocks noGrp="1"/>
          </p:cNvSpPr>
          <p:nvPr>
            <p:ph type="sldNum" idx="56"/>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4715011F-F411-40F6-83C2-E05A15DF06AD}"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139" name="PlaceHolder 6"/>
          <p:cNvSpPr>
            <a:spLocks noGrp="1"/>
          </p:cNvSpPr>
          <p:nvPr>
            <p:ph type="dt" idx="57"/>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85"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8"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9" name="PlaceHolder 3"/>
          <p:cNvSpPr>
            <a:spLocks noGrp="1"/>
          </p:cNvSpPr>
          <p:nvPr>
            <p:ph type="ftr" idx="4"/>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10" name="PlaceHolder 4"/>
          <p:cNvSpPr>
            <a:spLocks noGrp="1"/>
          </p:cNvSpPr>
          <p:nvPr>
            <p:ph type="sldNum" idx="5"/>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F8C7FDFA-8CBE-4CE4-829D-71AE8B2BEF6A}"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11" name="PlaceHolder 5"/>
          <p:cNvSpPr>
            <a:spLocks noGrp="1"/>
          </p:cNvSpPr>
          <p:nvPr>
            <p:ph type="dt" idx="6"/>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1" r:id="rId2"/>
  </p:sldLayoutIdLst>
</p:sldMaster>
</file>

<file path=ppt/slideMasters/slideMaster2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3"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44"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45" name="PlaceHolder 3"/>
          <p:cNvSpPr>
            <a:spLocks noGrp="1"/>
          </p:cNvSpPr>
          <p:nvPr>
            <p:ph type="ftr" idx="58"/>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146" name="PlaceHolder 4"/>
          <p:cNvSpPr>
            <a:spLocks noGrp="1"/>
          </p:cNvSpPr>
          <p:nvPr>
            <p:ph type="sldNum" idx="59"/>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9BE37D19-AE41-49CE-A994-1594177495CF}"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147" name="PlaceHolder 5"/>
          <p:cNvSpPr>
            <a:spLocks noGrp="1"/>
          </p:cNvSpPr>
          <p:nvPr>
            <p:ph type="dt" idx="60"/>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87" r:id="rId2"/>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51" name="PlaceHolder 2"/>
          <p:cNvSpPr>
            <a:spLocks noGrp="1"/>
          </p:cNvSpPr>
          <p:nvPr>
            <p:ph type="ftr" idx="61"/>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152" name="PlaceHolder 3"/>
          <p:cNvSpPr>
            <a:spLocks noGrp="1"/>
          </p:cNvSpPr>
          <p:nvPr>
            <p:ph type="sldNum" idx="62"/>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D93B16D1-73B1-44F6-B696-D75E2050E3EC}"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153" name="PlaceHolder 4"/>
          <p:cNvSpPr>
            <a:spLocks noGrp="1"/>
          </p:cNvSpPr>
          <p:nvPr>
            <p:ph type="dt" idx="63"/>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
        <p:nvSpPr>
          <p:cNvPr id="154" name="PlaceHolder 5"/>
          <p:cNvSpPr>
            <a:spLocks noGrp="1"/>
          </p:cNvSpPr>
          <p:nvPr>
            <p:ph type="body"/>
          </p:nvPr>
        </p:nvSpPr>
        <p:spPr>
          <a:xfrm>
            <a:off x="504000" y="1326600"/>
            <a:ext cx="9072000" cy="3288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9" r:id="rId2"/>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58"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59" name="PlaceHolder 3"/>
          <p:cNvSpPr>
            <a:spLocks noGrp="1"/>
          </p:cNvSpPr>
          <p:nvPr>
            <p:ph type="ftr" idx="64"/>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160" name="PlaceHolder 4"/>
          <p:cNvSpPr>
            <a:spLocks noGrp="1"/>
          </p:cNvSpPr>
          <p:nvPr>
            <p:ph type="sldNum" idx="65"/>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42B6A5E7-B6DA-4EA1-B31C-37A20C756948}"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161" name="PlaceHolder 5"/>
          <p:cNvSpPr>
            <a:spLocks noGrp="1"/>
          </p:cNvSpPr>
          <p:nvPr>
            <p:ph type="dt" idx="66"/>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91" r:id="rId2"/>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4"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65" name="PlaceHolder 2"/>
          <p:cNvSpPr>
            <a:spLocks noGrp="1"/>
          </p:cNvSpPr>
          <p:nvPr>
            <p:ph type="body"/>
          </p:nvPr>
        </p:nvSpPr>
        <p:spPr>
          <a:xfrm>
            <a:off x="504000" y="1326600"/>
            <a:ext cx="442656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66" name="PlaceHolder 3"/>
          <p:cNvSpPr>
            <a:spLocks noGrp="1"/>
          </p:cNvSpPr>
          <p:nvPr>
            <p:ph type="body"/>
          </p:nvPr>
        </p:nvSpPr>
        <p:spPr>
          <a:xfrm>
            <a:off x="5152680" y="1326600"/>
            <a:ext cx="442656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67" name="PlaceHolder 4"/>
          <p:cNvSpPr>
            <a:spLocks noGrp="1"/>
          </p:cNvSpPr>
          <p:nvPr>
            <p:ph type="ftr" idx="67"/>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168" name="PlaceHolder 5"/>
          <p:cNvSpPr>
            <a:spLocks noGrp="1"/>
          </p:cNvSpPr>
          <p:nvPr>
            <p:ph type="sldNum" idx="68"/>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8D6698D2-F6D0-4F5F-9952-6DDF4865F7BB}"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169" name="PlaceHolder 6"/>
          <p:cNvSpPr>
            <a:spLocks noGrp="1"/>
          </p:cNvSpPr>
          <p:nvPr>
            <p:ph type="dt" idx="69"/>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93" r:id="rId2"/>
  </p:sldLayoutIdLst>
</p:sldMaster>
</file>

<file path=ppt/slideMasters/slideMaster2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3"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74"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75" name="PlaceHolder 3"/>
          <p:cNvSpPr>
            <a:spLocks noGrp="1"/>
          </p:cNvSpPr>
          <p:nvPr>
            <p:ph type="ftr" idx="70"/>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176" name="PlaceHolder 4"/>
          <p:cNvSpPr>
            <a:spLocks noGrp="1"/>
          </p:cNvSpPr>
          <p:nvPr>
            <p:ph type="sldNum" idx="71"/>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072C1ED5-947D-434B-B0D7-ECE0F21EB6FA}"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177" name="PlaceHolder 5"/>
          <p:cNvSpPr>
            <a:spLocks noGrp="1"/>
          </p:cNvSpPr>
          <p:nvPr>
            <p:ph type="dt" idx="72"/>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95" r:id="rId2"/>
  </p:sldLayoutIdLst>
</p:sldMaster>
</file>

<file path=ppt/slideMasters/slideMaster2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81" name="PlaceHolder 2"/>
          <p:cNvSpPr>
            <a:spLocks noGrp="1"/>
          </p:cNvSpPr>
          <p:nvPr>
            <p:ph type="ftr" idx="73"/>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182" name="PlaceHolder 3"/>
          <p:cNvSpPr>
            <a:spLocks noGrp="1"/>
          </p:cNvSpPr>
          <p:nvPr>
            <p:ph type="sldNum" idx="74"/>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6FC9D01C-DBBA-49B9-B1B0-9E308EEB1EE4}"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183" name="PlaceHolder 4"/>
          <p:cNvSpPr>
            <a:spLocks noGrp="1"/>
          </p:cNvSpPr>
          <p:nvPr>
            <p:ph type="dt" idx="75"/>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
        <p:nvSpPr>
          <p:cNvPr id="184" name="PlaceHolder 5"/>
          <p:cNvSpPr>
            <a:spLocks noGrp="1"/>
          </p:cNvSpPr>
          <p:nvPr>
            <p:ph type="body"/>
          </p:nvPr>
        </p:nvSpPr>
        <p:spPr>
          <a:xfrm>
            <a:off x="504000" y="1326600"/>
            <a:ext cx="9072000" cy="3288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7" r:id="rId2"/>
  </p:sldLayoutIdLst>
</p:sldMaster>
</file>

<file path=ppt/slideMasters/slideMaster2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88"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89" name="PlaceHolder 3"/>
          <p:cNvSpPr>
            <a:spLocks noGrp="1"/>
          </p:cNvSpPr>
          <p:nvPr>
            <p:ph type="ftr" idx="76"/>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190" name="PlaceHolder 4"/>
          <p:cNvSpPr>
            <a:spLocks noGrp="1"/>
          </p:cNvSpPr>
          <p:nvPr>
            <p:ph type="sldNum" idx="77"/>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C99D8F7B-E3C2-4620-A3FB-195F6CD6121B}"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191" name="PlaceHolder 5"/>
          <p:cNvSpPr>
            <a:spLocks noGrp="1"/>
          </p:cNvSpPr>
          <p:nvPr>
            <p:ph type="dt" idx="78"/>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99" r:id="rId2"/>
  </p:sldLayoutIdLst>
</p:sldMaster>
</file>

<file path=ppt/slideMasters/slideMaster2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95" name="PlaceHolder 2"/>
          <p:cNvSpPr>
            <a:spLocks noGrp="1"/>
          </p:cNvSpPr>
          <p:nvPr>
            <p:ph type="ftr" idx="79"/>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196" name="PlaceHolder 3"/>
          <p:cNvSpPr>
            <a:spLocks noGrp="1"/>
          </p:cNvSpPr>
          <p:nvPr>
            <p:ph type="sldNum" idx="80"/>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F4E284DF-050E-4D6B-909A-83E53EE901EA}"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197" name="PlaceHolder 4"/>
          <p:cNvSpPr>
            <a:spLocks noGrp="1"/>
          </p:cNvSpPr>
          <p:nvPr>
            <p:ph type="dt" idx="81"/>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
        <p:nvSpPr>
          <p:cNvPr id="198" name="PlaceHolder 5"/>
          <p:cNvSpPr>
            <a:spLocks noGrp="1"/>
          </p:cNvSpPr>
          <p:nvPr>
            <p:ph type="body"/>
          </p:nvPr>
        </p:nvSpPr>
        <p:spPr>
          <a:xfrm>
            <a:off x="504000" y="1326600"/>
            <a:ext cx="9072000" cy="3288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2"/>
  </p:sldLayoutIdLst>
</p:sldMaster>
</file>

<file path=ppt/slideMasters/slideMaster2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1"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202"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03" name="PlaceHolder 3"/>
          <p:cNvSpPr>
            <a:spLocks noGrp="1"/>
          </p:cNvSpPr>
          <p:nvPr>
            <p:ph type="ftr" idx="82"/>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204" name="PlaceHolder 4"/>
          <p:cNvSpPr>
            <a:spLocks noGrp="1"/>
          </p:cNvSpPr>
          <p:nvPr>
            <p:ph type="sldNum" idx="83"/>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117DA2EB-2B4A-49DC-AF41-7F0C3A7369DF}"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205" name="PlaceHolder 5"/>
          <p:cNvSpPr>
            <a:spLocks noGrp="1"/>
          </p:cNvSpPr>
          <p:nvPr>
            <p:ph type="dt" idx="84"/>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03" r:id="rId2"/>
  </p:sldLayoutIdLst>
</p:sldMaster>
</file>

<file path=ppt/slideMasters/slideMaster2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209" name="PlaceHolder 2"/>
          <p:cNvSpPr>
            <a:spLocks noGrp="1"/>
          </p:cNvSpPr>
          <p:nvPr>
            <p:ph type="body"/>
          </p:nvPr>
        </p:nvSpPr>
        <p:spPr>
          <a:xfrm>
            <a:off x="504000" y="1326600"/>
            <a:ext cx="442656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10" name="PlaceHolder 3"/>
          <p:cNvSpPr>
            <a:spLocks noGrp="1"/>
          </p:cNvSpPr>
          <p:nvPr>
            <p:ph type="body"/>
          </p:nvPr>
        </p:nvSpPr>
        <p:spPr>
          <a:xfrm>
            <a:off x="5152680" y="1326600"/>
            <a:ext cx="442656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11" name="PlaceHolder 4"/>
          <p:cNvSpPr>
            <a:spLocks noGrp="1"/>
          </p:cNvSpPr>
          <p:nvPr>
            <p:ph type="ftr" idx="85"/>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212" name="PlaceHolder 5"/>
          <p:cNvSpPr>
            <a:spLocks noGrp="1"/>
          </p:cNvSpPr>
          <p:nvPr>
            <p:ph type="sldNum" idx="86"/>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D866789B-D6EA-4BC7-8F64-532AAFA09B33}"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213" name="PlaceHolder 6"/>
          <p:cNvSpPr>
            <a:spLocks noGrp="1"/>
          </p:cNvSpPr>
          <p:nvPr>
            <p:ph type="dt" idx="87"/>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05"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5"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6" name="PlaceHolder 3"/>
          <p:cNvSpPr>
            <a:spLocks noGrp="1"/>
          </p:cNvSpPr>
          <p:nvPr>
            <p:ph type="ftr" idx="7"/>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17" name="PlaceHolder 4"/>
          <p:cNvSpPr>
            <a:spLocks noGrp="1"/>
          </p:cNvSpPr>
          <p:nvPr>
            <p:ph type="sldNum" idx="8"/>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37BB79DB-61DD-45A9-84D4-A57B3F78A888}"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18" name="PlaceHolder 5"/>
          <p:cNvSpPr>
            <a:spLocks noGrp="1"/>
          </p:cNvSpPr>
          <p:nvPr>
            <p:ph type="dt" idx="9"/>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3" r:id="rId2"/>
  </p:sldLayoutIdLst>
</p:sldMaster>
</file>

<file path=ppt/slideMasters/slideMaster3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218"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19" name="PlaceHolder 3"/>
          <p:cNvSpPr>
            <a:spLocks noGrp="1"/>
          </p:cNvSpPr>
          <p:nvPr>
            <p:ph type="ftr" idx="88"/>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220" name="PlaceHolder 4"/>
          <p:cNvSpPr>
            <a:spLocks noGrp="1"/>
          </p:cNvSpPr>
          <p:nvPr>
            <p:ph type="sldNum" idx="89"/>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E2B526B0-129F-415F-8E28-85D378752742}"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221" name="PlaceHolder 5"/>
          <p:cNvSpPr>
            <a:spLocks noGrp="1"/>
          </p:cNvSpPr>
          <p:nvPr>
            <p:ph type="dt" idx="90"/>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07" r:id="rId2"/>
  </p:sldLayoutIdLst>
</p:sldMaster>
</file>

<file path=ppt/slideMasters/slideMaster3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4"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225" name="PlaceHolder 2"/>
          <p:cNvSpPr>
            <a:spLocks noGrp="1"/>
          </p:cNvSpPr>
          <p:nvPr>
            <p:ph type="body"/>
          </p:nvPr>
        </p:nvSpPr>
        <p:spPr>
          <a:xfrm>
            <a:off x="504000" y="1326600"/>
            <a:ext cx="442656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26" name="PlaceHolder 3"/>
          <p:cNvSpPr>
            <a:spLocks noGrp="1"/>
          </p:cNvSpPr>
          <p:nvPr>
            <p:ph type="body"/>
          </p:nvPr>
        </p:nvSpPr>
        <p:spPr>
          <a:xfrm>
            <a:off x="5152680" y="1326600"/>
            <a:ext cx="442656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27" name="PlaceHolder 4"/>
          <p:cNvSpPr>
            <a:spLocks noGrp="1"/>
          </p:cNvSpPr>
          <p:nvPr>
            <p:ph type="ftr" idx="91"/>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228" name="PlaceHolder 5"/>
          <p:cNvSpPr>
            <a:spLocks noGrp="1"/>
          </p:cNvSpPr>
          <p:nvPr>
            <p:ph type="sldNum" idx="92"/>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F96E80E6-58E5-4D79-9BE0-44B7E1B2A4E3}"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229" name="PlaceHolder 6"/>
          <p:cNvSpPr>
            <a:spLocks noGrp="1"/>
          </p:cNvSpPr>
          <p:nvPr>
            <p:ph type="dt" idx="93"/>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09" r:id="rId2"/>
  </p:sldLayoutIdLst>
</p:sldMaster>
</file>

<file path=ppt/slideMasters/slideMaster3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3"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234"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35" name="PlaceHolder 3"/>
          <p:cNvSpPr>
            <a:spLocks noGrp="1"/>
          </p:cNvSpPr>
          <p:nvPr>
            <p:ph type="ftr" idx="94"/>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236" name="PlaceHolder 4"/>
          <p:cNvSpPr>
            <a:spLocks noGrp="1"/>
          </p:cNvSpPr>
          <p:nvPr>
            <p:ph type="sldNum" idx="95"/>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3C5ED3E8-F705-4F8E-8042-56C8F50B0574}"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237" name="PlaceHolder 5"/>
          <p:cNvSpPr>
            <a:spLocks noGrp="1"/>
          </p:cNvSpPr>
          <p:nvPr>
            <p:ph type="dt" idx="96"/>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11" r:id="rId2"/>
  </p:sldLayoutIdLst>
</p:sldMaster>
</file>

<file path=ppt/slideMasters/slideMaster3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0"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241"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42" name="PlaceHolder 3"/>
          <p:cNvSpPr>
            <a:spLocks noGrp="1"/>
          </p:cNvSpPr>
          <p:nvPr>
            <p:ph type="ftr" idx="97"/>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243" name="PlaceHolder 4"/>
          <p:cNvSpPr>
            <a:spLocks noGrp="1"/>
          </p:cNvSpPr>
          <p:nvPr>
            <p:ph type="sldNum" idx="98"/>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B873C82A-2A2E-4D2B-A3AB-5747FB2D2843}"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244" name="PlaceHolder 5"/>
          <p:cNvSpPr>
            <a:spLocks noGrp="1"/>
          </p:cNvSpPr>
          <p:nvPr>
            <p:ph type="dt" idx="99"/>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13" r:id="rId2"/>
  </p:sldLayoutIdLst>
</p:sldMaster>
</file>

<file path=ppt/slideMasters/slideMaster3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7"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248" name="PlaceHolder 2"/>
          <p:cNvSpPr>
            <a:spLocks noGrp="1"/>
          </p:cNvSpPr>
          <p:nvPr>
            <p:ph type="ftr" idx="100"/>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249" name="PlaceHolder 3"/>
          <p:cNvSpPr>
            <a:spLocks noGrp="1"/>
          </p:cNvSpPr>
          <p:nvPr>
            <p:ph type="sldNum" idx="101"/>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C7752746-183A-460F-852A-EF8AB0282028}"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250" name="PlaceHolder 4"/>
          <p:cNvSpPr>
            <a:spLocks noGrp="1"/>
          </p:cNvSpPr>
          <p:nvPr>
            <p:ph type="dt" idx="102"/>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
        <p:nvSpPr>
          <p:cNvPr id="251" name="PlaceHolder 5"/>
          <p:cNvSpPr>
            <a:spLocks noGrp="1"/>
          </p:cNvSpPr>
          <p:nvPr>
            <p:ph type="body"/>
          </p:nvPr>
        </p:nvSpPr>
        <p:spPr>
          <a:xfrm>
            <a:off x="504000" y="1326600"/>
            <a:ext cx="9072000" cy="3288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5" r:id="rId2"/>
  </p:sldLayoutIdLst>
</p:sldMaster>
</file>

<file path=ppt/slideMasters/slideMaster3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4"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255"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56" name="PlaceHolder 3"/>
          <p:cNvSpPr>
            <a:spLocks noGrp="1"/>
          </p:cNvSpPr>
          <p:nvPr>
            <p:ph type="ftr" idx="103"/>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257" name="PlaceHolder 4"/>
          <p:cNvSpPr>
            <a:spLocks noGrp="1"/>
          </p:cNvSpPr>
          <p:nvPr>
            <p:ph type="sldNum" idx="104"/>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6053C139-FECA-41FC-92F3-7D980BADEEE8}"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258" name="PlaceHolder 5"/>
          <p:cNvSpPr>
            <a:spLocks noGrp="1"/>
          </p:cNvSpPr>
          <p:nvPr>
            <p:ph type="dt" idx="105"/>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17"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22" name="PlaceHolder 2"/>
          <p:cNvSpPr>
            <a:spLocks noGrp="1"/>
          </p:cNvSpPr>
          <p:nvPr>
            <p:ph type="body"/>
          </p:nvPr>
        </p:nvSpPr>
        <p:spPr>
          <a:xfrm>
            <a:off x="504000" y="1326600"/>
            <a:ext cx="442656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3" name="PlaceHolder 3"/>
          <p:cNvSpPr>
            <a:spLocks noGrp="1"/>
          </p:cNvSpPr>
          <p:nvPr>
            <p:ph type="body"/>
          </p:nvPr>
        </p:nvSpPr>
        <p:spPr>
          <a:xfrm>
            <a:off x="5152680" y="1326600"/>
            <a:ext cx="442656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4" name="PlaceHolder 4"/>
          <p:cNvSpPr>
            <a:spLocks noGrp="1"/>
          </p:cNvSpPr>
          <p:nvPr>
            <p:ph type="ftr" idx="10"/>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25" name="PlaceHolder 5"/>
          <p:cNvSpPr>
            <a:spLocks noGrp="1"/>
          </p:cNvSpPr>
          <p:nvPr>
            <p:ph type="sldNum" idx="11"/>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5D1F556E-FB44-41AE-B9CF-D5B78D9BA284}"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26" name="PlaceHolder 6"/>
          <p:cNvSpPr>
            <a:spLocks noGrp="1"/>
          </p:cNvSpPr>
          <p:nvPr>
            <p:ph type="dt" idx="12"/>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5" r:id="rId2"/>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31"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32" name="PlaceHolder 3"/>
          <p:cNvSpPr>
            <a:spLocks noGrp="1"/>
          </p:cNvSpPr>
          <p:nvPr>
            <p:ph type="ftr" idx="13"/>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33" name="PlaceHolder 4"/>
          <p:cNvSpPr>
            <a:spLocks noGrp="1"/>
          </p:cNvSpPr>
          <p:nvPr>
            <p:ph type="sldNum" idx="14"/>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1B53E2E8-D572-44D2-A5D4-157BF755F39D}"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34" name="PlaceHolder 5"/>
          <p:cNvSpPr>
            <a:spLocks noGrp="1"/>
          </p:cNvSpPr>
          <p:nvPr>
            <p:ph type="dt" idx="15"/>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7" r:id="rId2"/>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38"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39" name="PlaceHolder 3"/>
          <p:cNvSpPr>
            <a:spLocks noGrp="1"/>
          </p:cNvSpPr>
          <p:nvPr>
            <p:ph type="ftr" idx="16"/>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40" name="PlaceHolder 4"/>
          <p:cNvSpPr>
            <a:spLocks noGrp="1"/>
          </p:cNvSpPr>
          <p:nvPr>
            <p:ph type="sldNum" idx="17"/>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C21CA44E-1F8E-4AF2-ABC3-569D7777B910}"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41" name="PlaceHolder 5"/>
          <p:cNvSpPr>
            <a:spLocks noGrp="1"/>
          </p:cNvSpPr>
          <p:nvPr>
            <p:ph type="dt" idx="18"/>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9" r:id="rId2"/>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45" name="PlaceHolder 2"/>
          <p:cNvSpPr>
            <a:spLocks noGrp="1"/>
          </p:cNvSpPr>
          <p:nvPr>
            <p:ph type="body"/>
          </p:nvPr>
        </p:nvSpPr>
        <p:spPr>
          <a:xfrm>
            <a:off x="504000" y="1326600"/>
            <a:ext cx="442656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46" name="PlaceHolder 3"/>
          <p:cNvSpPr>
            <a:spLocks noGrp="1"/>
          </p:cNvSpPr>
          <p:nvPr>
            <p:ph type="body"/>
          </p:nvPr>
        </p:nvSpPr>
        <p:spPr>
          <a:xfrm>
            <a:off x="5152680" y="1326600"/>
            <a:ext cx="442656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47" name="PlaceHolder 4"/>
          <p:cNvSpPr>
            <a:spLocks noGrp="1"/>
          </p:cNvSpPr>
          <p:nvPr>
            <p:ph type="ftr" idx="19"/>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48" name="PlaceHolder 5"/>
          <p:cNvSpPr>
            <a:spLocks noGrp="1"/>
          </p:cNvSpPr>
          <p:nvPr>
            <p:ph type="sldNum" idx="20"/>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019C1166-EC0D-4A92-8C7B-1A44E43CC81C}"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49" name="PlaceHolder 6"/>
          <p:cNvSpPr>
            <a:spLocks noGrp="1"/>
          </p:cNvSpPr>
          <p:nvPr>
            <p:ph type="dt" idx="21"/>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1" r:id="rId2"/>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54"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55" name="PlaceHolder 3"/>
          <p:cNvSpPr>
            <a:spLocks noGrp="1"/>
          </p:cNvSpPr>
          <p:nvPr>
            <p:ph type="ftr" idx="22"/>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56" name="PlaceHolder 4"/>
          <p:cNvSpPr>
            <a:spLocks noGrp="1"/>
          </p:cNvSpPr>
          <p:nvPr>
            <p:ph type="sldNum" idx="23"/>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CA25F4D2-DAE5-4BF3-8E90-D927AF7BBB36}"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57" name="PlaceHolder 5"/>
          <p:cNvSpPr>
            <a:spLocks noGrp="1"/>
          </p:cNvSpPr>
          <p:nvPr>
            <p:ph type="dt" idx="24"/>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3" r:id="rId2"/>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61" name="PlaceHolder 2"/>
          <p:cNvSpPr>
            <a:spLocks noGrp="1"/>
          </p:cNvSpPr>
          <p:nvPr>
            <p:ph type="body"/>
          </p:nvPr>
        </p:nvSpPr>
        <p:spPr>
          <a:xfrm>
            <a:off x="504000" y="1326600"/>
            <a:ext cx="442656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62" name="PlaceHolder 3"/>
          <p:cNvSpPr>
            <a:spLocks noGrp="1"/>
          </p:cNvSpPr>
          <p:nvPr>
            <p:ph type="body"/>
          </p:nvPr>
        </p:nvSpPr>
        <p:spPr>
          <a:xfrm>
            <a:off x="5152680" y="1326600"/>
            <a:ext cx="442656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63" name="PlaceHolder 4"/>
          <p:cNvSpPr>
            <a:spLocks noGrp="1"/>
          </p:cNvSpPr>
          <p:nvPr>
            <p:ph type="ftr" idx="25"/>
          </p:nvPr>
        </p:nvSpPr>
        <p:spPr>
          <a:xfrm>
            <a:off x="3447360" y="5165280"/>
            <a:ext cx="3177720" cy="373320"/>
          </a:xfrm>
          <a:prstGeom prst="rect">
            <a:avLst/>
          </a:prstGeom>
          <a:noFill/>
          <a:ln w="0">
            <a:noFill/>
          </a:ln>
        </p:spPr>
        <p:txBody>
          <a:bodyPr lIns="0" rIns="0" tIns="0" bIns="0" anchor="t">
            <a:noAutofit/>
          </a:bodyPr>
          <a:lstStyle>
            <a:lvl1pPr indent="0" algn="ctr">
              <a:lnSpc>
                <a:spcPct val="100000"/>
              </a:lnSpc>
              <a:buNone/>
              <a:tabLst>
                <a:tab algn="l" pos="0"/>
              </a:tabLst>
              <a:defRPr b="0" lang="en-GB" sz="1400" spc="-1" strike="noStrike">
                <a:solidFill>
                  <a:srgbClr val="000000"/>
                </a:solidFill>
                <a:latin typeface="Times New Roman"/>
              </a:defRPr>
            </a:lvl1pPr>
          </a:lstStyle>
          <a:p>
            <a:pPr indent="0" algn="ctr">
              <a:lnSpc>
                <a:spcPct val="100000"/>
              </a:lnSpc>
              <a:buNone/>
              <a:tabLst>
                <a:tab algn="l" pos="0"/>
              </a:tabLst>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64" name="PlaceHolder 5"/>
          <p:cNvSpPr>
            <a:spLocks noGrp="1"/>
          </p:cNvSpPr>
          <p:nvPr>
            <p:ph type="sldNum" idx="26"/>
          </p:nvPr>
        </p:nvSpPr>
        <p:spPr>
          <a:xfrm>
            <a:off x="7227360" y="5165280"/>
            <a:ext cx="2331000" cy="373320"/>
          </a:xfrm>
          <a:prstGeom prst="rect">
            <a:avLst/>
          </a:prstGeom>
          <a:noFill/>
          <a:ln w="0">
            <a:noFill/>
          </a:ln>
        </p:spPr>
        <p:txBody>
          <a:bodyPr lIns="0" rIns="0" tIns="0" bIns="0" anchor="t">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227D1B79-C3D8-4070-ADBB-A52507E09CBD}"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
        <p:nvSpPr>
          <p:cNvPr id="65" name="PlaceHolder 6"/>
          <p:cNvSpPr>
            <a:spLocks noGrp="1"/>
          </p:cNvSpPr>
          <p:nvPr>
            <p:ph type="dt" idx="27"/>
          </p:nvPr>
        </p:nvSpPr>
        <p:spPr>
          <a:xfrm>
            <a:off x="504000" y="5165280"/>
            <a:ext cx="2331000" cy="373320"/>
          </a:xfrm>
          <a:prstGeom prst="rect">
            <a:avLst/>
          </a:prstGeom>
          <a:noFill/>
          <a:ln w="0">
            <a:noFill/>
          </a:ln>
        </p:spPr>
        <p:txBody>
          <a:bodyPr lIns="0" rIns="0" tIns="0" bIns="0" anchor="t">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5" r:id="rId2"/>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35.xml"/><Relationship Id="rId3"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9.png"/><Relationship Id="rId3" Type="http://schemas.openxmlformats.org/officeDocument/2006/relationships/slideLayout" Target="../slideLayouts/slideLayout21.xml"/><Relationship Id="rId4"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10.png"/><Relationship Id="rId3" Type="http://schemas.openxmlformats.org/officeDocument/2006/relationships/image" Target="../media/image9.png"/><Relationship Id="rId4" Type="http://schemas.openxmlformats.org/officeDocument/2006/relationships/slideLayout" Target="../slideLayouts/slideLayout35.xml"/><Relationship Id="rId5"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image" Target="../media/image9.png"/><Relationship Id="rId5" Type="http://schemas.openxmlformats.org/officeDocument/2006/relationships/slideLayout" Target="../slideLayouts/slideLayout35.xml"/><Relationship Id="rId6"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image" Target="../media/image9.png"/><Relationship Id="rId5" Type="http://schemas.openxmlformats.org/officeDocument/2006/relationships/slideLayout" Target="../slideLayouts/slideLayout35.xml"/><Relationship Id="rId6"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image" Target="../media/image9.png"/><Relationship Id="rId5" Type="http://schemas.openxmlformats.org/officeDocument/2006/relationships/slideLayout" Target="../slideLayouts/slideLayout35.xml"/><Relationship Id="rId6"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image" Target="../media/image9.png"/><Relationship Id="rId5" Type="http://schemas.openxmlformats.org/officeDocument/2006/relationships/slideLayout" Target="../slideLayouts/slideLayout35.xml"/><Relationship Id="rId6"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image" Target="../media/image9.png"/><Relationship Id="rId5" Type="http://schemas.openxmlformats.org/officeDocument/2006/relationships/slideLayout" Target="../slideLayouts/slideLayout35.xml"/><Relationship Id="rId6" Type="http://schemas.openxmlformats.org/officeDocument/2006/relationships/notesSlide" Target="../notesSlides/notesSlide16.xml"/>
</Relationships>
</file>

<file path=ppt/slides/_rels/slide17.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image" Target="../media/image9.png"/><Relationship Id="rId5" Type="http://schemas.openxmlformats.org/officeDocument/2006/relationships/slideLayout" Target="../slideLayouts/slideLayout35.xml"/><Relationship Id="rId6" Type="http://schemas.openxmlformats.org/officeDocument/2006/relationships/notesSlide" Target="../notesSlides/notesSlide17.xml"/>
</Relationships>
</file>

<file path=ppt/slides/_rels/slide18.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image" Target="../media/image9.png"/><Relationship Id="rId5" Type="http://schemas.openxmlformats.org/officeDocument/2006/relationships/slideLayout" Target="../slideLayouts/slideLayout35.xml"/><Relationship Id="rId6" Type="http://schemas.openxmlformats.org/officeDocument/2006/relationships/notesSlide" Target="../notesSlides/notesSlide18.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9.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35.xml"/><Relationship Id="rId3"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4.xml"/><Relationship Id="rId3" Type="http://schemas.openxmlformats.org/officeDocument/2006/relationships/notesSlide" Target="../notesSlides/notesSlide20.xml"/>
</Relationships>
</file>

<file path=ppt/slides/_rels/slide21.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image" Target="../media/image14.png"/><Relationship Id="rId4" Type="http://schemas.openxmlformats.org/officeDocument/2006/relationships/slideLayout" Target="../slideLayouts/slideLayout35.xml"/><Relationship Id="rId5" Type="http://schemas.openxmlformats.org/officeDocument/2006/relationships/notesSlide" Target="../notesSlides/notesSlide21.xml"/>
</Relationships>
</file>

<file path=ppt/slides/_rels/slide22.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image" Target="../media/image15.png"/><Relationship Id="rId4" Type="http://schemas.openxmlformats.org/officeDocument/2006/relationships/image" Target="../media/image14.png"/><Relationship Id="rId5" Type="http://schemas.openxmlformats.org/officeDocument/2006/relationships/image" Target="../media/image16.png"/><Relationship Id="rId6" Type="http://schemas.openxmlformats.org/officeDocument/2006/relationships/slideLayout" Target="../slideLayouts/slideLayout35.xml"/><Relationship Id="rId7" Type="http://schemas.openxmlformats.org/officeDocument/2006/relationships/notesSlide" Target="../notesSlides/notesSlide22.xml"/>
</Relationships>
</file>

<file path=ppt/slides/_rels/slide23.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png"/><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slideLayout" Target="../slideLayouts/slideLayout29.xml"/><Relationship Id="rId6" Type="http://schemas.openxmlformats.org/officeDocument/2006/relationships/notesSlide" Target="../notesSlides/notesSlide23.xml"/>
</Relationships>
</file>

<file path=ppt/slides/_rels/slide24.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png"/><Relationship Id="rId3" Type="http://schemas.openxmlformats.org/officeDocument/2006/relationships/image" Target="../media/image16.png"/><Relationship Id="rId4" Type="http://schemas.openxmlformats.org/officeDocument/2006/relationships/image" Target="../media/image19.png"/><Relationship Id="rId5" Type="http://schemas.openxmlformats.org/officeDocument/2006/relationships/slideLayout" Target="../slideLayouts/slideLayout29.xml"/><Relationship Id="rId6" Type="http://schemas.openxmlformats.org/officeDocument/2006/relationships/notesSlide" Target="../notesSlides/notesSlide24.xml"/>
</Relationships>
</file>

<file path=ppt/slides/_rels/slide25.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1.png"/><Relationship Id="rId3" Type="http://schemas.openxmlformats.org/officeDocument/2006/relationships/image" Target="../media/image21.png"/><Relationship Id="rId4" Type="http://schemas.openxmlformats.org/officeDocument/2006/relationships/image" Target="../media/image21.png"/><Relationship Id="rId5" Type="http://schemas.openxmlformats.org/officeDocument/2006/relationships/image" Target="../media/image21.png"/><Relationship Id="rId6" Type="http://schemas.openxmlformats.org/officeDocument/2006/relationships/image" Target="../media/image21.png"/><Relationship Id="rId7" Type="http://schemas.openxmlformats.org/officeDocument/2006/relationships/image" Target="../media/image21.png"/><Relationship Id="rId8" Type="http://schemas.openxmlformats.org/officeDocument/2006/relationships/image" Target="../media/image21.png"/><Relationship Id="rId9" Type="http://schemas.openxmlformats.org/officeDocument/2006/relationships/image" Target="../media/image21.png"/><Relationship Id="rId10" Type="http://schemas.openxmlformats.org/officeDocument/2006/relationships/image" Target="../media/image21.png"/><Relationship Id="rId11" Type="http://schemas.openxmlformats.org/officeDocument/2006/relationships/image" Target="../media/image21.png"/><Relationship Id="rId12" Type="http://schemas.openxmlformats.org/officeDocument/2006/relationships/image" Target="../media/image21.png"/><Relationship Id="rId13" Type="http://schemas.openxmlformats.org/officeDocument/2006/relationships/image" Target="../media/image21.png"/><Relationship Id="rId14" Type="http://schemas.openxmlformats.org/officeDocument/2006/relationships/image" Target="../media/image21.png"/><Relationship Id="rId15" Type="http://schemas.openxmlformats.org/officeDocument/2006/relationships/image" Target="../media/image22.png"/><Relationship Id="rId16" Type="http://schemas.openxmlformats.org/officeDocument/2006/relationships/image" Target="../media/image22.png"/><Relationship Id="rId17" Type="http://schemas.openxmlformats.org/officeDocument/2006/relationships/image" Target="../media/image22.png"/><Relationship Id="rId18" Type="http://schemas.openxmlformats.org/officeDocument/2006/relationships/slideLayout" Target="../slideLayouts/slideLayout29.xml"/><Relationship Id="rId19" Type="http://schemas.openxmlformats.org/officeDocument/2006/relationships/notesSlide" Target="../notesSlides/notesSlide25.xml"/>
</Relationships>
</file>

<file path=ppt/slides/_rels/slide26.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1.png"/><Relationship Id="rId3" Type="http://schemas.openxmlformats.org/officeDocument/2006/relationships/image" Target="../media/image21.png"/><Relationship Id="rId4" Type="http://schemas.openxmlformats.org/officeDocument/2006/relationships/image" Target="../media/image21.png"/><Relationship Id="rId5" Type="http://schemas.openxmlformats.org/officeDocument/2006/relationships/image" Target="../media/image21.png"/><Relationship Id="rId6" Type="http://schemas.openxmlformats.org/officeDocument/2006/relationships/image" Target="../media/image21.png"/><Relationship Id="rId7" Type="http://schemas.openxmlformats.org/officeDocument/2006/relationships/image" Target="../media/image21.png"/><Relationship Id="rId8" Type="http://schemas.openxmlformats.org/officeDocument/2006/relationships/image" Target="../media/image21.png"/><Relationship Id="rId9" Type="http://schemas.openxmlformats.org/officeDocument/2006/relationships/image" Target="../media/image21.png"/><Relationship Id="rId10" Type="http://schemas.openxmlformats.org/officeDocument/2006/relationships/image" Target="../media/image21.png"/><Relationship Id="rId11" Type="http://schemas.openxmlformats.org/officeDocument/2006/relationships/image" Target="../media/image21.png"/><Relationship Id="rId12" Type="http://schemas.openxmlformats.org/officeDocument/2006/relationships/image" Target="../media/image21.png"/><Relationship Id="rId13" Type="http://schemas.openxmlformats.org/officeDocument/2006/relationships/image" Target="../media/image21.png"/><Relationship Id="rId14" Type="http://schemas.openxmlformats.org/officeDocument/2006/relationships/image" Target="../media/image21.png"/><Relationship Id="rId15" Type="http://schemas.openxmlformats.org/officeDocument/2006/relationships/image" Target="../media/image22.png"/><Relationship Id="rId16" Type="http://schemas.openxmlformats.org/officeDocument/2006/relationships/image" Target="../media/image22.png"/><Relationship Id="rId17" Type="http://schemas.openxmlformats.org/officeDocument/2006/relationships/image" Target="../media/image22.png"/><Relationship Id="rId18" Type="http://schemas.openxmlformats.org/officeDocument/2006/relationships/image" Target="../media/image16.png"/><Relationship Id="rId19" Type="http://schemas.openxmlformats.org/officeDocument/2006/relationships/slideLayout" Target="../slideLayouts/slideLayout29.xml"/><Relationship Id="rId20" Type="http://schemas.openxmlformats.org/officeDocument/2006/relationships/notesSlide" Target="../notesSlides/notesSlide26.xml"/>
</Relationships>
</file>

<file path=ppt/slides/_rels/slide27.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29.xml"/><Relationship Id="rId3" Type="http://schemas.openxmlformats.org/officeDocument/2006/relationships/notesSlide" Target="../notesSlides/notesSlide27.xml"/>
</Relationships>
</file>

<file path=ppt/slides/_rels/slide28.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34.xml"/><Relationship Id="rId3" Type="http://schemas.openxmlformats.org/officeDocument/2006/relationships/notesSlide" Target="../notesSlides/notesSlide28.xml"/>
</Relationships>
</file>

<file path=ppt/slides/_rels/slide29.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image" Target="../media/image26.png"/><Relationship Id="rId3" Type="http://schemas.openxmlformats.org/officeDocument/2006/relationships/slideLayout" Target="../slideLayouts/slideLayout31.xml"/><Relationship Id="rId4" Type="http://schemas.openxmlformats.org/officeDocument/2006/relationships/notesSlide" Target="../notesSlides/notesSlide29.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5.xml"/><Relationship Id="rId3" Type="http://schemas.openxmlformats.org/officeDocument/2006/relationships/notesSlide" Target="../notesSlides/notesSlide3.xml"/>
</Relationships>
</file>

<file path=ppt/slides/_rels/slide30.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image" Target="../media/image26.png"/><Relationship Id="rId3" Type="http://schemas.openxmlformats.org/officeDocument/2006/relationships/image" Target="../media/image16.png"/><Relationship Id="rId4" Type="http://schemas.openxmlformats.org/officeDocument/2006/relationships/slideLayout" Target="../slideLayouts/slideLayout31.xml"/><Relationship Id="rId5" Type="http://schemas.openxmlformats.org/officeDocument/2006/relationships/notesSlide" Target="../notesSlides/notesSlide30.xml"/>
</Relationships>
</file>

<file path=ppt/slides/_rels/slide31.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image" Target="../media/image5.png"/><Relationship Id="rId3" Type="http://schemas.openxmlformats.org/officeDocument/2006/relationships/slideLayout" Target="../slideLayouts/slideLayout7.xml"/><Relationship Id="rId4" Type="http://schemas.openxmlformats.org/officeDocument/2006/relationships/notesSlide" Target="../notesSlides/notesSlide31.xml"/>
</Relationships>
</file>

<file path=ppt/slides/_rels/slide32.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4.xml"/><Relationship Id="rId3" Type="http://schemas.openxmlformats.org/officeDocument/2006/relationships/notesSlide" Target="../notesSlides/notesSlide32.xml"/>
</Relationships>
</file>

<file path=ppt/slides/_rels/slide33.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image" Target="../media/image29.png"/><Relationship Id="rId3" Type="http://schemas.openxmlformats.org/officeDocument/2006/relationships/image" Target="../media/image30.png"/><Relationship Id="rId4" Type="http://schemas.openxmlformats.org/officeDocument/2006/relationships/slideLayout" Target="../slideLayouts/slideLayout9.xml"/><Relationship Id="rId5" Type="http://schemas.openxmlformats.org/officeDocument/2006/relationships/notesSlide" Target="../notesSlides/notesSlide33.xml"/>
</Relationships>
</file>

<file path=ppt/slides/_rels/slide34.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png"/><Relationship Id="rId6" Type="http://schemas.openxmlformats.org/officeDocument/2006/relationships/slideLayout" Target="../slideLayouts/slideLayout35.xml"/><Relationship Id="rId7" Type="http://schemas.openxmlformats.org/officeDocument/2006/relationships/notesSlide" Target="../notesSlides/notesSlide34.xml"/>
</Relationships>
</file>

<file path=ppt/slides/_rels/slide35.xml.rels><?xml version="1.0" encoding="UTF-8"?>
<Relationships xmlns="http://schemas.openxmlformats.org/package/2006/relationships"><Relationship Id="rId1" Type="http://schemas.openxmlformats.org/officeDocument/2006/relationships/hyperlink" Target="https://datadetoxkit.org/en/home" TargetMode="External"/><Relationship Id="rId2" Type="http://schemas.openxmlformats.org/officeDocument/2006/relationships/hyperlink" Target="https://www.ajl.org/library/home" TargetMode="External"/><Relationship Id="rId3" Type="http://schemas.openxmlformats.org/officeDocument/2006/relationships/hyperlink" Target="https://www.youtube.com/playlist?list=PL8dPuuaLjXtM6jSpzb5gMNsx9kdmqBfmY" TargetMode="External"/><Relationship Id="rId4" Type="http://schemas.openxmlformats.org/officeDocument/2006/relationships/hyperlink" Target="https://namle.org/" TargetMode="External"/><Relationship Id="rId5" Type="http://schemas.openxmlformats.org/officeDocument/2006/relationships/hyperlink" Target="https://ublockorigin.com/" TargetMode="External"/><Relationship Id="rId6" Type="http://schemas.openxmlformats.org/officeDocument/2006/relationships/hyperlink" Target="https://adblockplus.org/" TargetMode="External"/><Relationship Id="rId7" Type="http://schemas.openxmlformats.org/officeDocument/2006/relationships/hyperlink" Target="https://adguard.com/" TargetMode="External"/><Relationship Id="rId8" Type="http://schemas.openxmlformats.org/officeDocument/2006/relationships/hyperlink" Target="https://www.ghostery.com/" TargetMode="External"/><Relationship Id="rId9" Type="http://schemas.openxmlformats.org/officeDocument/2006/relationships/hyperlink" Target="https://www.johnoliverwantsyourraterotica.com/" TargetMode="External"/><Relationship Id="rId10" Type="http://schemas.openxmlformats.org/officeDocument/2006/relationships/hyperlink" Target="https://datadetoxkit.org/" TargetMode="External"/><Relationship Id="rId11" Type="http://schemas.openxmlformats.org/officeDocument/2006/relationships/slideLayout" Target="../slideLayouts/slideLayout5.xml"/>
</Relationships>
</file>

<file path=ppt/slides/_rels/slide36.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12.xml"/>
</Relationships>
</file>

<file path=ppt/slides/_rels/slide37.xml.rels><?xml version="1.0" encoding="UTF-8"?>
<Relationships xmlns="http://schemas.openxmlformats.org/package/2006/relationships"><Relationship Id="rId1" Type="http://schemas.openxmlformats.org/officeDocument/2006/relationships/hyperlink" Target="https://mediabiasfactcheck.com/" TargetMode="External"/><Relationship Id="rId2" Type="http://schemas.openxmlformats.org/officeDocument/2006/relationships/slideLayout" Target="../slideLayouts/slideLayout5.xml"/><Relationship Id="rId3" Type="http://schemas.openxmlformats.org/officeDocument/2006/relationships/notesSlide" Target="../notesSlides/notesSlide37.xml"/>
</Relationships>
</file>

<file path=ppt/slides/_rels/slide38.xml.rels><?xml version="1.0" encoding="UTF-8"?>
<Relationships xmlns="http://schemas.openxmlformats.org/package/2006/relationships"><Relationship Id="rId1" Type="http://schemas.openxmlformats.org/officeDocument/2006/relationships/hyperlink" Target="https://snopes.com/" TargetMode="External"/><Relationship Id="rId2" Type="http://schemas.openxmlformats.org/officeDocument/2006/relationships/hyperlink" Target="https://factcheck.org/" TargetMode="External"/><Relationship Id="rId3" Type="http://schemas.openxmlformats.org/officeDocument/2006/relationships/hyperlink" Target="https://politifact.com/" TargetMode="External"/><Relationship Id="rId4" Type="http://schemas.openxmlformats.org/officeDocument/2006/relationships/hyperlink" Target="https://en.wikipedia.org/wiki/List_of_fact-checking_websites" TargetMode="External"/><Relationship Id="rId5" Type="http://schemas.openxmlformats.org/officeDocument/2006/relationships/hyperlink" Target="https://www.newsguardtech.com/" TargetMode="External"/><Relationship Id="rId6" Type="http://schemas.openxmlformats.org/officeDocument/2006/relationships/hyperlink" Target="https://mediabiasfactcheck.com/appsextensions/" TargetMode="External"/><Relationship Id="rId7" Type="http://schemas.openxmlformats.org/officeDocument/2006/relationships/hyperlink" Target="https://scholar.google.com/" TargetMode="External"/><Relationship Id="rId8" Type="http://schemas.openxmlformats.org/officeDocument/2006/relationships/slideLayout" Target="../slideLayouts/slideLayout5.xml"/><Relationship Id="rId9" Type="http://schemas.openxmlformats.org/officeDocument/2006/relationships/notesSlide" Target="../notesSlides/notesSlide38.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9.xml"/>
</Relationships>
</file>

<file path=ppt/slides/_rels/slide4.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35.xml"/><Relationship Id="rId3" Type="http://schemas.openxmlformats.org/officeDocument/2006/relationships/notesSlide" Target="../notesSlides/notesSlide4.xml"/>
</Relationships>
</file>

<file path=ppt/slides/_rels/slide40.xml.rels><?xml version="1.0" encoding="UTF-8"?>
<Relationships xmlns="http://schemas.openxmlformats.org/package/2006/relationships"><Relationship Id="rId1" Type="http://schemas.openxmlformats.org/officeDocument/2006/relationships/hyperlink" Target="https://www.allsides.com/unbiased-balanced-news" TargetMode="External"/><Relationship Id="rId2" Type="http://schemas.openxmlformats.org/officeDocument/2006/relationships/slideLayout" Target="../slideLayouts/slideLayout5.xml"/><Relationship Id="rId3" Type="http://schemas.openxmlformats.org/officeDocument/2006/relationships/notesSlide" Target="../notesSlides/notesSlide40.xml"/>
</Relationships>
</file>

<file path=ppt/slides/_rels/slide41.xml.rels><?xml version="1.0" encoding="UTF-8"?>
<Relationships xmlns="http://schemas.openxmlformats.org/package/2006/relationships"><Relationship Id="rId1" Type="http://schemas.openxmlformats.org/officeDocument/2006/relationships/hyperlink" Target="https://copyleaks.com/ai-content-detector" TargetMode="External"/><Relationship Id="rId2" Type="http://schemas.openxmlformats.org/officeDocument/2006/relationships/hyperlink" Target="https://images.google.com/" TargetMode="External"/><Relationship Id="rId3" Type="http://schemas.openxmlformats.org/officeDocument/2006/relationships/slideLayout" Target="../slideLayouts/slideLayout5.xml"/><Relationship Id="rId4" Type="http://schemas.openxmlformats.org/officeDocument/2006/relationships/notesSlide" Target="../notesSlides/notesSlide41.xml"/>
</Relationships>
</file>

<file path=ppt/slides/_rels/slide42.xml.rels><?xml version="1.0" encoding="UTF-8"?>
<Relationships xmlns="http://schemas.openxmlformats.org/package/2006/relationships"><Relationship Id="rId1" Type="http://schemas.openxmlformats.org/officeDocument/2006/relationships/hyperlink" Target="https://images.google.com/" TargetMode="External"/><Relationship Id="rId2" Type="http://schemas.openxmlformats.org/officeDocument/2006/relationships/hyperlink" Target="https://www.invid-project.eu/tools-and-services/invid-verification-plugin/" TargetMode="External"/><Relationship Id="rId3" Type="http://schemas.openxmlformats.org/officeDocument/2006/relationships/hyperlink" Target="https://www.fakeimagedetector.com/" TargetMode="External"/><Relationship Id="rId4" Type="http://schemas.openxmlformats.org/officeDocument/2006/relationships/hyperlink" Target="https://deepware.ai/" TargetMode="External"/><Relationship Id="rId5" Type="http://schemas.openxmlformats.org/officeDocument/2006/relationships/hyperlink" Target="https://sensity.ai/" TargetMode="External"/><Relationship Id="rId6" Type="http://schemas.openxmlformats.org/officeDocument/2006/relationships/hyperlink" Target="https://openai-openai-detector.hf.space/" TargetMode="External"/><Relationship Id="rId7" Type="http://schemas.openxmlformats.org/officeDocument/2006/relationships/hyperlink" Target="https://originality.ai/" TargetMode="External"/><Relationship Id="rId8" Type="http://schemas.openxmlformats.org/officeDocument/2006/relationships/hyperlink" Target="https://gptzero.me/" TargetMode="External"/><Relationship Id="rId9" Type="http://schemas.openxmlformats.org/officeDocument/2006/relationships/hyperlink" Target="https://copyleaks.com/" TargetMode="External"/><Relationship Id="rId10" Type="http://schemas.openxmlformats.org/officeDocument/2006/relationships/slideLayout" Target="../slideLayouts/slideLayout5.xml"/><Relationship Id="rId11" Type="http://schemas.openxmlformats.org/officeDocument/2006/relationships/notesSlide" Target="../notesSlides/notesSlide42.xml"/>
</Relationships>
</file>

<file path=ppt/slides/_rels/slide43.xml.rels><?xml version="1.0" encoding="UTF-8"?>
<Relationships xmlns="http://schemas.openxmlformats.org/package/2006/relationships"><Relationship Id="rId1" Type="http://schemas.openxmlformats.org/officeDocument/2006/relationships/hyperlink" Target="https://libguides.library.umaine.edu/c.php?g=1062054&amp;p=7722052" TargetMode="External"/><Relationship Id="rId2" Type="http://schemas.openxmlformats.org/officeDocument/2006/relationships/hyperlink" Target="https://www.youtube.com/watch?v=yxAd8Owl-7A&amp;lc=Ugz1Yk61I41Xup62xT54AaABAg" TargetMode="External"/><Relationship Id="rId3" Type="http://schemas.openxmlformats.org/officeDocument/2006/relationships/image" Target="../media/image37.png"/><Relationship Id="rId4" Type="http://schemas.openxmlformats.org/officeDocument/2006/relationships/slideLayout" Target="../slideLayouts/slideLayout5.xml"/><Relationship Id="rId5" Type="http://schemas.openxmlformats.org/officeDocument/2006/relationships/notesSlide" Target="../notesSlides/notesSlide43.xml"/>
</Relationships>
</file>

<file path=ppt/slides/_rels/slide44.xml.rels><?xml version="1.0" encoding="UTF-8"?>
<Relationships xmlns="http://schemas.openxmlformats.org/package/2006/relationships"><Relationship Id="rId1" Type="http://schemas.openxmlformats.org/officeDocument/2006/relationships/image" Target="../media/image38.png"/><Relationship Id="rId2" Type="http://schemas.openxmlformats.org/officeDocument/2006/relationships/slideLayout" Target="../slideLayouts/slideLayout4.xml"/>
</Relationships>
</file>

<file path=ppt/slides/_rels/slide45.xml.rels><?xml version="1.0" encoding="UTF-8"?>
<Relationships xmlns="http://schemas.openxmlformats.org/package/2006/relationships"><Relationship Id="rId1" Type="http://schemas.openxmlformats.org/officeDocument/2006/relationships/image" Target="../media/image39.png"/><Relationship Id="rId2" Type="http://schemas.openxmlformats.org/officeDocument/2006/relationships/slideLayout" Target="../slideLayouts/slideLayout4.xml"/>
</Relationships>
</file>

<file path=ppt/slides/_rels/slide46.xml.rels><?xml version="1.0" encoding="UTF-8"?>
<Relationships xmlns="http://schemas.openxmlformats.org/package/2006/relationships"><Relationship Id="rId1" Type="http://schemas.openxmlformats.org/officeDocument/2006/relationships/image" Target="../media/image40.png"/><Relationship Id="rId2" Type="http://schemas.openxmlformats.org/officeDocument/2006/relationships/slideLayout" Target="../slideLayouts/slideLayout4.xml"/>
</Relationships>
</file>

<file path=ppt/slides/_rels/slide47.xml.rels><?xml version="1.0" encoding="UTF-8"?>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4.xml"/>
</Relationships>
</file>

<file path=ppt/slides/_rels/slide48.xml.rels><?xml version="1.0" encoding="UTF-8"?>
<Relationships xmlns="http://schemas.openxmlformats.org/package/2006/relationships"><Relationship Id="rId1" Type="http://schemas.openxmlformats.org/officeDocument/2006/relationships/image" Target="../media/image42.png"/><Relationship Id="rId2" Type="http://schemas.openxmlformats.org/officeDocument/2006/relationships/slideLayout" Target="../slideLayouts/slideLayout4.xml"/><Relationship Id="rId3" Type="http://schemas.openxmlformats.org/officeDocument/2006/relationships/notesSlide" Target="../notesSlides/notesSlide48.xml"/>
</Relationships>
</file>

<file path=ppt/slides/_rels/slide49.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16.xml"/><Relationship Id="rId3" Type="http://schemas.openxmlformats.org/officeDocument/2006/relationships/notesSlide" Target="../notesSlides/notesSlide49.xml"/>
</Relationships>
</file>

<file path=ppt/slides/_rels/slide5.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35.xml"/><Relationship Id="rId3" Type="http://schemas.openxmlformats.org/officeDocument/2006/relationships/notesSlide" Target="../notesSlides/notesSlide5.xml"/>
</Relationships>
</file>

<file path=ppt/slides/_rels/slide50.xml.rels><?xml version="1.0" encoding="UTF-8"?>
<Relationships xmlns="http://schemas.openxmlformats.org/package/2006/relationships"><Relationship Id="rId1" Type="http://schemas.openxmlformats.org/officeDocument/2006/relationships/hyperlink" Target="https://www.arte.tv/de/videos/122232-000-A/gefuehlskiller-social-media/" TargetMode="External"/><Relationship Id="rId2" Type="http://schemas.openxmlformats.org/officeDocument/2006/relationships/hyperlink" Target="https://www.codedbias.com/virtualcinema" TargetMode="External"/><Relationship Id="rId3" Type="http://schemas.openxmlformats.org/officeDocument/2006/relationships/image" Target="../media/image35.png"/><Relationship Id="rId4" Type="http://schemas.openxmlformats.org/officeDocument/2006/relationships/slideLayout" Target="../slideLayouts/slideLayout16.xml"/>
</Relationships>
</file>

<file path=ppt/slides/_rels/slide5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4.xml"/><Relationship Id="rId3" Type="http://schemas.openxmlformats.org/officeDocument/2006/relationships/notesSlide" Target="../notesSlides/notesSlide51.xml"/>
</Relationships>
</file>

<file path=ppt/slides/_rels/slide52.xml.rels><?xml version="1.0" encoding="UTF-8"?>
<Relationships xmlns="http://schemas.openxmlformats.org/package/2006/relationships"><Relationship Id="rId1" Type="http://schemas.openxmlformats.org/officeDocument/2006/relationships/image" Target="../media/image43.png"/><Relationship Id="rId2" Type="http://schemas.openxmlformats.org/officeDocument/2006/relationships/slideLayout" Target="../slideLayouts/slideLayout35.xml"/><Relationship Id="rId3" Type="http://schemas.openxmlformats.org/officeDocument/2006/relationships/notesSlide" Target="../notesSlides/notesSlide52.xml"/>
</Relationships>
</file>

<file path=ppt/slides/_rels/slide53.xml.rels><?xml version="1.0" encoding="UTF-8"?>
<Relationships xmlns="http://schemas.openxmlformats.org/package/2006/relationships"><Relationship Id="rId1" Type="http://schemas.openxmlformats.org/officeDocument/2006/relationships/image" Target="../media/image44.png"/><Relationship Id="rId2" Type="http://schemas.openxmlformats.org/officeDocument/2006/relationships/slideLayout" Target="../slideLayouts/slideLayout35.xml"/><Relationship Id="rId3" Type="http://schemas.openxmlformats.org/officeDocument/2006/relationships/notesSlide" Target="../notesSlides/notesSlide53.xml"/>
</Relationships>
</file>

<file path=ppt/slides/_rels/slide54.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35.xml"/><Relationship Id="rId3" Type="http://schemas.openxmlformats.org/officeDocument/2006/relationships/notesSlide" Target="../notesSlides/notesSlide54.xml"/>
</Relationships>
</file>

<file path=ppt/slides/_rels/slide55.xml.rels><?xml version="1.0" encoding="UTF-8"?>
<Relationships xmlns="http://schemas.openxmlformats.org/package/2006/relationships"><Relationship Id="rId1" Type="http://schemas.openxmlformats.org/officeDocument/2006/relationships/image" Target="../media/image45.png"/><Relationship Id="rId2" Type="http://schemas.openxmlformats.org/officeDocument/2006/relationships/hyperlink" Target="http://www.shakeri.eu/" TargetMode="External"/><Relationship Id="rId3" Type="http://schemas.openxmlformats.org/officeDocument/2006/relationships/hyperlink" Target="mailto:gozel@shakeri.eu" TargetMode="External"/><Relationship Id="rId4" Type="http://schemas.openxmlformats.org/officeDocument/2006/relationships/image" Target="../media/image46.png"/><Relationship Id="rId5" Type="http://schemas.openxmlformats.org/officeDocument/2006/relationships/image" Target="../media/image47.png"/><Relationship Id="rId6" Type="http://schemas.openxmlformats.org/officeDocument/2006/relationships/image" Target="../media/image48.png"/><Relationship Id="rId7" Type="http://schemas.openxmlformats.org/officeDocument/2006/relationships/image" Target="../media/image49.png"/><Relationship Id="rId8" Type="http://schemas.openxmlformats.org/officeDocument/2006/relationships/slideLayout" Target="../slideLayouts/slideLayout23.xml"/><Relationship Id="rId9" Type="http://schemas.openxmlformats.org/officeDocument/2006/relationships/notesSlide" Target="../notesSlides/notesSlide55.xml"/>
</Relationships>
</file>

<file path=ppt/slides/_rels/slide56.xml.rels><?xml version="1.0" encoding="UTF-8"?>
<Relationships xmlns="http://schemas.openxmlformats.org/package/2006/relationships"><Relationship Id="rId1" Type="http://schemas.openxmlformats.org/officeDocument/2006/relationships/hyperlink" Target="https://doi.org/10.1111/newe.12023" TargetMode="External"/><Relationship Id="rId2" Type="http://schemas.openxmlformats.org/officeDocument/2006/relationships/hyperlink" Target="https://doi.org/10.1177/13675494211062623" TargetMode="External"/><Relationship Id="rId3" Type="http://schemas.openxmlformats.org/officeDocument/2006/relationships/hyperlink" Target="https://doi.org/10.1111/josi.12520" TargetMode="External"/><Relationship Id="rId4" Type="http://schemas.openxmlformats.org/officeDocument/2006/relationships/hyperlink" Target="https://doi.org/10.1177/00323217211037023" TargetMode="External"/><Relationship Id="rId5" Type="http://schemas.openxmlformats.org/officeDocument/2006/relationships/hyperlink" Target="https://ssrn.com/abstract=4365916" TargetMode="External"/><Relationship Id="rId6" Type="http://schemas.openxmlformats.org/officeDocument/2006/relationships/hyperlink" Target="https://doi.org/10.1002/mde.4524" TargetMode="External"/><Relationship Id="rId7" Type="http://schemas.openxmlformats.org/officeDocument/2006/relationships/hyperlink" Target="https://doi.org/10.1177/14614448221099235" TargetMode="External"/><Relationship Id="rId8" Type="http://schemas.openxmlformats.org/officeDocument/2006/relationships/hyperlink" Target="https://www.wsj.com/articles/how-youtube-drives-viewers-to-the-internets-darkest-corners-1518020478" TargetMode="External"/><Relationship Id="rId9" Type="http://schemas.openxmlformats.org/officeDocument/2006/relationships/hyperlink" Target="https://doi.org/10.1177/1940161220964767" TargetMode="External"/><Relationship Id="rId10" Type="http://schemas.openxmlformats.org/officeDocument/2006/relationships/hyperlink" Target="https://www.technologyreview.com/2022/09/20/1059709/youtube-algorithm-recommendations/" TargetMode="External"/><Relationship Id="rId11" Type="http://schemas.openxmlformats.org/officeDocument/2006/relationships/hyperlink" Target="https://doi.org/10.1177/1354856517736982" TargetMode="External"/><Relationship Id="rId12" Type="http://schemas.openxmlformats.org/officeDocument/2006/relationships/hyperlink" Target="https://demos.co.uk/wp-content/uploads/2024/04/Conspiracy-Loops_Report.pdf" TargetMode="External"/><Relationship Id="rId13" Type="http://schemas.openxmlformats.org/officeDocument/2006/relationships/hyperlink" Target="https://doi.org/10.1093/pnasnexus/pgad264" TargetMode="External"/><Relationship Id="rId14" Type="http://schemas.openxmlformats.org/officeDocument/2006/relationships/hyperlink" Target="https://doi.org/10.1057/jit.2015.5" TargetMode="External"/><Relationship Id="rId15" Type="http://schemas.openxmlformats.org/officeDocument/2006/relationships/hyperlink" Target="https://doi.org/10.1177/1527476418796632" TargetMode="External"/><Relationship Id="rId16" Type="http://schemas.openxmlformats.org/officeDocument/2006/relationships/hyperlink" Target="https://doi.org/10.1177/0007650317718185" TargetMode="External"/><Relationship Id="rId17" Type="http://schemas.openxmlformats.org/officeDocument/2006/relationships/hyperlink" Target="https://ai.googleblog.com/" TargetMode="External"/><Relationship Id="rId18" Type="http://schemas.openxmlformats.org/officeDocument/2006/relationships/hyperlink" Target="https://creatoracademy.youtube.com/" TargetMode="External"/><Relationship Id="rId19" Type="http://schemas.openxmlformats.org/officeDocument/2006/relationships/hyperlink" Target="https://research.google/blog/" TargetMode="External"/><Relationship Id="rId20" Type="http://schemas.openxmlformats.org/officeDocument/2006/relationships/hyperlink" Target="https://thenounproject.com/creator/lareadesign/" TargetMode="External"/><Relationship Id="rId21" Type="http://schemas.openxmlformats.org/officeDocument/2006/relationships/hyperlink" Target="https://thenounproject.com/" TargetMode="External"/><Relationship Id="rId22" Type="http://schemas.openxmlformats.org/officeDocument/2006/relationships/slideLayout" Target="../slideLayouts/slideLayout21.xml"/>
</Relationships>
</file>

<file path=ppt/slides/_rels/slide57.xml.rels><?xml version="1.0" encoding="UTF-8"?>
<Relationships xmlns="http://schemas.openxmlformats.org/package/2006/relationships"><Relationship Id="rId1" Type="http://schemas.openxmlformats.org/officeDocument/2006/relationships/image" Target="../media/image50.png"/><Relationship Id="rId2" Type="http://schemas.openxmlformats.org/officeDocument/2006/relationships/slideLayout" Target="../slideLayouts/slideLayout32.xml"/><Relationship Id="rId3" Type="http://schemas.openxmlformats.org/officeDocument/2006/relationships/notesSlide" Target="../notesSlides/notesSlide57.xml"/>
</Relationships>
</file>

<file path=ppt/slides/_rels/slide58.xml.rels><?xml version="1.0" encoding="UTF-8"?>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32.xml"/><Relationship Id="rId3" Type="http://schemas.openxmlformats.org/officeDocument/2006/relationships/notesSlide" Target="../notesSlides/notesSlide58.xml"/>
</Relationships>
</file>

<file path=ppt/slides/_rels/slide59.xml.rels><?xml version="1.0" encoding="UTF-8"?>
<Relationships xmlns="http://schemas.openxmlformats.org/package/2006/relationships"><Relationship Id="rId1" Type="http://schemas.openxmlformats.org/officeDocument/2006/relationships/image" Target="../media/image52.png"/><Relationship Id="rId2" Type="http://schemas.openxmlformats.org/officeDocument/2006/relationships/slideLayout" Target="../slideLayouts/slideLayout35.xml"/><Relationship Id="rId3" Type="http://schemas.openxmlformats.org/officeDocument/2006/relationships/notesSlide" Target="../notesSlides/notesSlide59.xml"/>
</Relationships>
</file>

<file path=ppt/slides/_rels/slide6.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35.xml"/><Relationship Id="rId3" Type="http://schemas.openxmlformats.org/officeDocument/2006/relationships/notesSlide" Target="../notesSlides/notesSlide6.xml"/>
</Relationships>
</file>

<file path=ppt/slides/_rels/slide60.xml.rels><?xml version="1.0" encoding="UTF-8"?>
<Relationships xmlns="http://schemas.openxmlformats.org/package/2006/relationships"><Relationship Id="rId1" Type="http://schemas.openxmlformats.org/officeDocument/2006/relationships/hyperlink" Target="https://doi.org/10.1007/978-3-031-56537-3_17" TargetMode="External"/><Relationship Id="rId2" Type="http://schemas.openxmlformats.org/officeDocument/2006/relationships/hyperlink" Target="https://nchcureca.com/the-significance-in-diminishing-shame-culture-an-analysis-on-cancel-culture/" TargetMode="External"/><Relationship Id="rId3" Type="http://schemas.openxmlformats.org/officeDocument/2006/relationships/image" Target="../media/image53.png"/><Relationship Id="rId4" Type="http://schemas.openxmlformats.org/officeDocument/2006/relationships/slideLayout" Target="../slideLayouts/slideLayout32.xml"/><Relationship Id="rId5" Type="http://schemas.openxmlformats.org/officeDocument/2006/relationships/notesSlide" Target="../notesSlides/notesSlide60.xml"/>
</Relationships>
</file>

<file path=ppt/slides/_rels/slide61.xml.rels><?xml version="1.0" encoding="UTF-8"?>
<Relationships xmlns="http://schemas.openxmlformats.org/package/2006/relationships"><Relationship Id="rId1" Type="http://schemas.openxmlformats.org/officeDocument/2006/relationships/image" Target="../media/image54.png"/><Relationship Id="rId2" Type="http://schemas.openxmlformats.org/officeDocument/2006/relationships/slideLayout" Target="../slideLayouts/slideLayout27.xml"/><Relationship Id="rId3" Type="http://schemas.openxmlformats.org/officeDocument/2006/relationships/notesSlide" Target="../notesSlides/notesSlide61.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2.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3.xml"/>
</Relationships>
</file>

<file path=ppt/slides/_rels/slide64.xml.rels><?xml version="1.0" encoding="UTF-8"?>
<Relationships xmlns="http://schemas.openxmlformats.org/package/2006/relationships"><Relationship Id="rId1" Type="http://schemas.openxmlformats.org/officeDocument/2006/relationships/image" Target="../media/image55.png"/><Relationship Id="rId2" Type="http://schemas.openxmlformats.org/officeDocument/2006/relationships/image" Target="../media/image2.png"/><Relationship Id="rId3" Type="http://schemas.openxmlformats.org/officeDocument/2006/relationships/slideLayout" Target="../slideLayouts/slideLayout29.xml"/><Relationship Id="rId4" Type="http://schemas.openxmlformats.org/officeDocument/2006/relationships/notesSlide" Target="../notesSlides/notesSlide64.xml"/>
</Relationships>
</file>

<file path=ppt/slides/_rels/slide7.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4.xml"/><Relationship Id="rId3"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9.xml"/><Relationship Id="rId3"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slideLayout" Target="../slideLayouts/slideLayout35.xml"/><Relationship Id="rId5"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67" name="" descr=""/>
          <p:cNvPicPr/>
          <p:nvPr/>
        </p:nvPicPr>
        <p:blipFill>
          <a:blip r:embed="rId1"/>
          <a:stretch/>
        </p:blipFill>
        <p:spPr>
          <a:xfrm>
            <a:off x="25200" y="3957120"/>
            <a:ext cx="10055520" cy="3436200"/>
          </a:xfrm>
          <a:prstGeom prst="rect">
            <a:avLst/>
          </a:prstGeom>
          <a:ln w="0">
            <a:noFill/>
          </a:ln>
        </p:spPr>
      </p:pic>
      <p:sp>
        <p:nvSpPr>
          <p:cNvPr id="268" name="PlaceHolder 1"/>
          <p:cNvSpPr>
            <a:spLocks noGrp="1"/>
          </p:cNvSpPr>
          <p:nvPr>
            <p:ph/>
          </p:nvPr>
        </p:nvSpPr>
        <p:spPr>
          <a:xfrm>
            <a:off x="503640" y="539640"/>
            <a:ext cx="9045000" cy="4475160"/>
          </a:xfrm>
          <a:prstGeom prst="rect">
            <a:avLst/>
          </a:prstGeom>
          <a:noFill/>
          <a:ln w="0">
            <a:noFill/>
          </a:ln>
        </p:spPr>
        <p:txBody>
          <a:bodyPr lIns="0" rIns="0" tIns="0" bIns="0" anchor="ctr">
            <a:normAutofit/>
          </a:bodyPr>
          <a:p>
            <a:pPr indent="0" algn="ctr">
              <a:lnSpc>
                <a:spcPct val="100000"/>
              </a:lnSpc>
              <a:spcBef>
                <a:spcPts val="1417"/>
              </a:spcBef>
              <a:buNone/>
              <a:tabLst>
                <a:tab algn="l" pos="0"/>
              </a:tabLst>
            </a:pPr>
            <a:r>
              <a:rPr b="1" lang="en-GB" sz="4000" spc="-1" strike="noStrike">
                <a:solidFill>
                  <a:srgbClr val="1c1c1c"/>
                </a:solidFill>
                <a:latin typeface="Arial"/>
              </a:rPr>
              <a:t>Media Literacy</a:t>
            </a:r>
            <a:endParaRPr b="0" lang="en-GB" sz="4000" spc="-1" strike="noStrike">
              <a:solidFill>
                <a:srgbClr val="000000"/>
              </a:solidFill>
              <a:latin typeface="Arial"/>
            </a:endParaRPr>
          </a:p>
          <a:p>
            <a:pPr indent="0" algn="ctr">
              <a:lnSpc>
                <a:spcPct val="100000"/>
              </a:lnSpc>
              <a:spcBef>
                <a:spcPts val="1417"/>
              </a:spcBef>
              <a:buNone/>
              <a:tabLst>
                <a:tab algn="l" pos="0"/>
              </a:tabLst>
            </a:pPr>
            <a:r>
              <a:rPr b="1" lang="en-GB" sz="2000" spc="-1" strike="noStrike">
                <a:solidFill>
                  <a:srgbClr val="1c1c1c"/>
                </a:solidFill>
                <a:latin typeface="Arial"/>
              </a:rPr>
              <a:t>or rather</a:t>
            </a:r>
            <a:endParaRPr b="0" lang="en-GB" sz="2000" spc="-1" strike="noStrike">
              <a:solidFill>
                <a:srgbClr val="000000"/>
              </a:solidFill>
              <a:latin typeface="Arial"/>
            </a:endParaRPr>
          </a:p>
          <a:p>
            <a:pPr indent="0" algn="ctr">
              <a:lnSpc>
                <a:spcPct val="100000"/>
              </a:lnSpc>
              <a:spcBef>
                <a:spcPts val="1417"/>
              </a:spcBef>
              <a:buNone/>
              <a:tabLst>
                <a:tab algn="l" pos="0"/>
              </a:tabLst>
            </a:pPr>
            <a:r>
              <a:rPr b="1" lang="en-GB" sz="2000" spc="-1" strike="noStrike">
                <a:solidFill>
                  <a:srgbClr val="1c1c1c"/>
                </a:solidFill>
                <a:latin typeface="Arial"/>
              </a:rPr>
              <a:t>understanding how media, technology, and the internet work</a:t>
            </a:r>
            <a:endParaRPr b="0" lang="en-GB" sz="2000" spc="-1" strike="noStrike">
              <a:solidFill>
                <a:srgbClr val="000000"/>
              </a:solidFill>
              <a:latin typeface="Arial"/>
            </a:endParaRPr>
          </a:p>
          <a:p>
            <a:pPr indent="0" algn="ctr">
              <a:lnSpc>
                <a:spcPct val="100000"/>
              </a:lnSpc>
              <a:spcBef>
                <a:spcPts val="1417"/>
              </a:spcBef>
              <a:buNone/>
              <a:tabLst>
                <a:tab algn="l" pos="0"/>
              </a:tabLst>
            </a:pPr>
            <a:r>
              <a:rPr b="1" lang="en-GB" sz="2000" spc="-1" strike="noStrike">
                <a:solidFill>
                  <a:srgbClr val="1c1c1c"/>
                </a:solidFill>
                <a:latin typeface="Arial"/>
              </a:rPr>
              <a:t>and becoming a free thinker</a:t>
            </a:r>
            <a:endParaRPr b="0" lang="en-GB" sz="2000" spc="-1" strike="noStrike">
              <a:solidFill>
                <a:srgbClr val="000000"/>
              </a:solidFill>
              <a:latin typeface="Arial"/>
            </a:endParaRPr>
          </a:p>
          <a:p>
            <a:pPr indent="0" algn="ctr">
              <a:lnSpc>
                <a:spcPct val="100000"/>
              </a:lnSpc>
              <a:spcBef>
                <a:spcPts val="1417"/>
              </a:spcBef>
              <a:buNone/>
              <a:tabLst>
                <a:tab algn="l" pos="0"/>
              </a:tabLst>
            </a:pPr>
            <a:endParaRPr b="0" lang="en-GB" sz="2600" spc="-1" strike="noStrike">
              <a:solidFill>
                <a:srgbClr val="000000"/>
              </a:solidFill>
              <a:latin typeface="Arial"/>
            </a:endParaRPr>
          </a:p>
          <a:p>
            <a:pPr indent="0" algn="ctr">
              <a:lnSpc>
                <a:spcPct val="100000"/>
              </a:lnSpc>
              <a:spcBef>
                <a:spcPts val="1191"/>
              </a:spcBef>
              <a:spcAft>
                <a:spcPts val="992"/>
              </a:spcAft>
              <a:buNone/>
              <a:tabLst>
                <a:tab algn="l" pos="0"/>
              </a:tabLst>
            </a:pPr>
            <a:r>
              <a:rPr b="0" lang="en-GB" sz="1600" spc="-1" strike="noStrike">
                <a:solidFill>
                  <a:srgbClr val="000000"/>
                </a:solidFill>
                <a:latin typeface="Arial"/>
              </a:rPr>
              <a:t>Dr. Gözel Shakeri</a:t>
            </a:r>
            <a:endParaRPr b="0" lang="en-GB"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5" name="PlaceHolder 1"/>
          <p:cNvSpPr>
            <a:spLocks noGrp="1"/>
          </p:cNvSpPr>
          <p:nvPr>
            <p:ph type="title"/>
          </p:nvPr>
        </p:nvSpPr>
        <p:spPr>
          <a:xfrm>
            <a:off x="504000" y="74160"/>
            <a:ext cx="9054360" cy="1233360"/>
          </a:xfrm>
          <a:prstGeom prst="rect">
            <a:avLst/>
          </a:prstGeom>
          <a:noFill/>
          <a:ln w="0">
            <a:noFill/>
          </a:ln>
        </p:spPr>
        <p:txBody>
          <a:bodyPr lIns="0" rIns="0" tIns="0" bIns="0" anchor="ctr">
            <a:noAutofit/>
          </a:bodyPr>
          <a:p>
            <a:pPr indent="0" algn="ctr">
              <a:lnSpc>
                <a:spcPct val="100000"/>
              </a:lnSpc>
              <a:spcBef>
                <a:spcPts val="1417"/>
              </a:spcBef>
              <a:buNone/>
              <a:tabLst>
                <a:tab algn="l" pos="0"/>
              </a:tabLst>
            </a:pPr>
            <a:r>
              <a:rPr b="0" lang="en-GB" sz="4400" spc="-1" strike="noStrike">
                <a:solidFill>
                  <a:srgbClr val="000000"/>
                </a:solidFill>
                <a:latin typeface="Arial"/>
              </a:rPr>
              <a:t> </a:t>
            </a:r>
            <a:r>
              <a:rPr b="0" lang="en-GB" sz="4400" spc="-1" strike="noStrike">
                <a:solidFill>
                  <a:srgbClr val="000000"/>
                </a:solidFill>
                <a:latin typeface="Arial"/>
              </a:rPr>
              <a:t>1) Data Extraction: </a:t>
            </a:r>
            <a:br>
              <a:rPr sz="4400"/>
            </a:br>
            <a:r>
              <a:rPr b="0" lang="en-GB" sz="4400" spc="-1" strike="noStrike">
                <a:solidFill>
                  <a:srgbClr val="000000"/>
                </a:solidFill>
                <a:latin typeface="Arial"/>
              </a:rPr>
              <a:t>Turning Our Behaviour into Data</a:t>
            </a:r>
            <a:endParaRPr b="0" lang="en-GB" sz="4400" spc="-1" strike="noStrike">
              <a:solidFill>
                <a:srgbClr val="000000"/>
              </a:solidFill>
              <a:latin typeface="Arial"/>
            </a:endParaRPr>
          </a:p>
        </p:txBody>
      </p:sp>
      <p:pic>
        <p:nvPicPr>
          <p:cNvPr id="296" name="" descr=""/>
          <p:cNvPicPr/>
          <p:nvPr/>
        </p:nvPicPr>
        <p:blipFill>
          <a:blip r:embed="rId1"/>
          <a:stretch/>
        </p:blipFill>
        <p:spPr>
          <a:xfrm>
            <a:off x="2158560" y="2124000"/>
            <a:ext cx="1026360" cy="2308680"/>
          </a:xfrm>
          <a:prstGeom prst="rect">
            <a:avLst/>
          </a:prstGeom>
          <a:ln w="0">
            <a:noFill/>
          </a:ln>
        </p:spPr>
      </p:pic>
      <p:sp>
        <p:nvSpPr>
          <p:cNvPr id="297" name=""/>
          <p:cNvSpPr/>
          <p:nvPr/>
        </p:nvSpPr>
        <p:spPr>
          <a:xfrm flipV="1">
            <a:off x="3364920" y="1756800"/>
            <a:ext cx="765720" cy="560520"/>
          </a:xfrm>
          <a:prstGeom prst="line">
            <a:avLst/>
          </a:prstGeom>
          <a:ln w="76320">
            <a:solidFill>
              <a:srgbClr val="ff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pic>
        <p:nvPicPr>
          <p:cNvPr id="298" name="" descr=""/>
          <p:cNvPicPr/>
          <p:nvPr/>
        </p:nvPicPr>
        <p:blipFill>
          <a:blip r:embed="rId2"/>
          <a:stretch/>
        </p:blipFill>
        <p:spPr>
          <a:xfrm>
            <a:off x="4345560" y="1458360"/>
            <a:ext cx="969480" cy="82620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9" name="PlaceHolder 1"/>
          <p:cNvSpPr>
            <a:spLocks noGrp="1"/>
          </p:cNvSpPr>
          <p:nvPr>
            <p:ph type="title"/>
          </p:nvPr>
        </p:nvSpPr>
        <p:spPr>
          <a:xfrm>
            <a:off x="504000" y="74160"/>
            <a:ext cx="9054360" cy="1233360"/>
          </a:xfrm>
          <a:prstGeom prst="rect">
            <a:avLst/>
          </a:prstGeom>
          <a:noFill/>
          <a:ln w="0">
            <a:noFill/>
          </a:ln>
        </p:spPr>
        <p:txBody>
          <a:bodyPr lIns="0" rIns="0" tIns="0" bIns="0" anchor="ctr">
            <a:noAutofit/>
          </a:bodyPr>
          <a:p>
            <a:pPr indent="0" algn="ctr">
              <a:lnSpc>
                <a:spcPct val="100000"/>
              </a:lnSpc>
              <a:spcBef>
                <a:spcPts val="1417"/>
              </a:spcBef>
              <a:buNone/>
              <a:tabLst>
                <a:tab algn="l" pos="0"/>
              </a:tabLst>
            </a:pPr>
            <a:r>
              <a:rPr b="0" lang="en-GB" sz="4400" spc="-1" strike="noStrike">
                <a:solidFill>
                  <a:srgbClr val="000000"/>
                </a:solidFill>
                <a:latin typeface="Arial"/>
              </a:rPr>
              <a:t> </a:t>
            </a:r>
            <a:r>
              <a:rPr b="0" lang="en-GB" sz="4400" spc="-1" strike="noStrike">
                <a:solidFill>
                  <a:srgbClr val="000000"/>
                </a:solidFill>
                <a:latin typeface="Arial"/>
              </a:rPr>
              <a:t>2) Data Analysis: </a:t>
            </a:r>
            <a:br>
              <a:rPr sz="4400"/>
            </a:br>
            <a:r>
              <a:rPr b="0" lang="en-GB" sz="4400" spc="-1" strike="noStrike">
                <a:solidFill>
                  <a:srgbClr val="000000"/>
                </a:solidFill>
                <a:latin typeface="Arial"/>
              </a:rPr>
              <a:t>Identifying Our Patterns</a:t>
            </a:r>
            <a:endParaRPr b="0" lang="en-GB" sz="4400" spc="-1" strike="noStrike">
              <a:solidFill>
                <a:srgbClr val="000000"/>
              </a:solidFill>
              <a:latin typeface="Arial"/>
            </a:endParaRPr>
          </a:p>
        </p:txBody>
      </p:sp>
      <p:pic>
        <p:nvPicPr>
          <p:cNvPr id="300" name="" descr=""/>
          <p:cNvPicPr/>
          <p:nvPr/>
        </p:nvPicPr>
        <p:blipFill>
          <a:blip r:embed="rId1"/>
          <a:stretch/>
        </p:blipFill>
        <p:spPr>
          <a:xfrm>
            <a:off x="2158560" y="2123640"/>
            <a:ext cx="1026360" cy="2308680"/>
          </a:xfrm>
          <a:prstGeom prst="rect">
            <a:avLst/>
          </a:prstGeom>
          <a:ln w="0">
            <a:noFill/>
          </a:ln>
        </p:spPr>
      </p:pic>
      <p:pic>
        <p:nvPicPr>
          <p:cNvPr id="301" name="" descr=""/>
          <p:cNvPicPr/>
          <p:nvPr/>
        </p:nvPicPr>
        <p:blipFill>
          <a:blip r:embed="rId2"/>
          <a:stretch/>
        </p:blipFill>
        <p:spPr>
          <a:xfrm>
            <a:off x="6369840" y="1780200"/>
            <a:ext cx="1222920" cy="2707200"/>
          </a:xfrm>
          <a:prstGeom prst="rect">
            <a:avLst/>
          </a:prstGeom>
          <a:ln w="0">
            <a:noFill/>
          </a:ln>
        </p:spPr>
      </p:pic>
      <p:sp>
        <p:nvSpPr>
          <p:cNvPr id="302" name=""/>
          <p:cNvSpPr/>
          <p:nvPr/>
        </p:nvSpPr>
        <p:spPr>
          <a:xfrm>
            <a:off x="5824080" y="1782720"/>
            <a:ext cx="705240" cy="634680"/>
          </a:xfrm>
          <a:prstGeom prst="line">
            <a:avLst/>
          </a:prstGeom>
          <a:ln w="76320">
            <a:solidFill>
              <a:srgbClr val="ff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pic>
        <p:nvPicPr>
          <p:cNvPr id="303" name="" descr=""/>
          <p:cNvPicPr/>
          <p:nvPr/>
        </p:nvPicPr>
        <p:blipFill>
          <a:blip r:embed="rId3"/>
          <a:stretch/>
        </p:blipFill>
        <p:spPr>
          <a:xfrm>
            <a:off x="4345560" y="1458360"/>
            <a:ext cx="969480" cy="826200"/>
          </a:xfrm>
          <a:prstGeom prst="rect">
            <a:avLst/>
          </a:prstGeom>
          <a:ln w="0">
            <a:noFill/>
          </a:ln>
        </p:spPr>
      </p:pic>
      <p:sp>
        <p:nvSpPr>
          <p:cNvPr id="304" name=""/>
          <p:cNvSpPr/>
          <p:nvPr/>
        </p:nvSpPr>
        <p:spPr>
          <a:xfrm flipV="1">
            <a:off x="3346200" y="1776240"/>
            <a:ext cx="765720" cy="56052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5" name="PlaceHolder 1"/>
          <p:cNvSpPr>
            <a:spLocks noGrp="1"/>
          </p:cNvSpPr>
          <p:nvPr>
            <p:ph type="title"/>
          </p:nvPr>
        </p:nvSpPr>
        <p:spPr>
          <a:xfrm>
            <a:off x="504000" y="74160"/>
            <a:ext cx="9054360" cy="12333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3) Recommendation: </a:t>
            </a:r>
            <a:br>
              <a:rPr sz="4400"/>
            </a:br>
            <a:r>
              <a:rPr b="0" lang="en-GB" sz="4400" spc="-1" strike="noStrike">
                <a:solidFill>
                  <a:srgbClr val="000000"/>
                </a:solidFill>
                <a:latin typeface="Arial"/>
              </a:rPr>
              <a:t>Predicting Our Future Behaviour</a:t>
            </a:r>
            <a:endParaRPr b="0" lang="en-GB" sz="4400" spc="-1" strike="noStrike">
              <a:solidFill>
                <a:srgbClr val="000000"/>
              </a:solidFill>
              <a:latin typeface="Arial"/>
            </a:endParaRPr>
          </a:p>
        </p:txBody>
      </p:sp>
      <p:pic>
        <p:nvPicPr>
          <p:cNvPr id="306" name="" descr=""/>
          <p:cNvPicPr/>
          <p:nvPr/>
        </p:nvPicPr>
        <p:blipFill>
          <a:blip r:embed="rId1"/>
          <a:stretch/>
        </p:blipFill>
        <p:spPr>
          <a:xfrm>
            <a:off x="2158560" y="2124000"/>
            <a:ext cx="1026360" cy="2308680"/>
          </a:xfrm>
          <a:prstGeom prst="rect">
            <a:avLst/>
          </a:prstGeom>
          <a:ln w="0">
            <a:noFill/>
          </a:ln>
        </p:spPr>
      </p:pic>
      <p:pic>
        <p:nvPicPr>
          <p:cNvPr id="307" name="" descr=""/>
          <p:cNvPicPr/>
          <p:nvPr/>
        </p:nvPicPr>
        <p:blipFill>
          <a:blip r:embed="rId2"/>
          <a:stretch/>
        </p:blipFill>
        <p:spPr>
          <a:xfrm>
            <a:off x="6369840" y="1780560"/>
            <a:ext cx="1222920" cy="2707200"/>
          </a:xfrm>
          <a:prstGeom prst="rect">
            <a:avLst/>
          </a:prstGeom>
          <a:ln w="0">
            <a:noFill/>
          </a:ln>
        </p:spPr>
      </p:pic>
      <p:pic>
        <p:nvPicPr>
          <p:cNvPr id="308" name="" descr=""/>
          <p:cNvPicPr/>
          <p:nvPr/>
        </p:nvPicPr>
        <p:blipFill>
          <a:blip r:embed="rId3"/>
          <a:stretch/>
        </p:blipFill>
        <p:spPr>
          <a:xfrm>
            <a:off x="4419720" y="4408920"/>
            <a:ext cx="946440" cy="1277640"/>
          </a:xfrm>
          <a:prstGeom prst="rect">
            <a:avLst/>
          </a:prstGeom>
          <a:ln w="0">
            <a:noFill/>
          </a:ln>
        </p:spPr>
      </p:pic>
      <p:sp>
        <p:nvSpPr>
          <p:cNvPr id="309" name=""/>
          <p:cNvSpPr/>
          <p:nvPr/>
        </p:nvSpPr>
        <p:spPr>
          <a:xfrm>
            <a:off x="1991160" y="2879280"/>
            <a:ext cx="733680" cy="719280"/>
          </a:xfrm>
          <a:prstGeom prst="ellipse">
            <a:avLst/>
          </a:prstGeom>
          <a:noFill/>
          <a:ln w="0">
            <a:solidFill>
              <a:srgbClr val="000000"/>
            </a:solid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a typeface="DejaVu Sans"/>
            </a:endParaRPr>
          </a:p>
        </p:txBody>
      </p:sp>
      <p:sp>
        <p:nvSpPr>
          <p:cNvPr id="310" name=""/>
          <p:cNvSpPr/>
          <p:nvPr/>
        </p:nvSpPr>
        <p:spPr>
          <a:xfrm>
            <a:off x="4079160" y="4175280"/>
            <a:ext cx="1614240" cy="1534320"/>
          </a:xfrm>
          <a:prstGeom prst="ellipse">
            <a:avLst/>
          </a:prstGeom>
          <a:noFill/>
          <a:ln w="0">
            <a:solidFill>
              <a:srgbClr val="000000"/>
            </a:solid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a typeface="DejaVu Sans"/>
            </a:endParaRPr>
          </a:p>
        </p:txBody>
      </p:sp>
      <p:sp>
        <p:nvSpPr>
          <p:cNvPr id="311" name=""/>
          <p:cNvSpPr/>
          <p:nvPr/>
        </p:nvSpPr>
        <p:spPr>
          <a:xfrm>
            <a:off x="2063520" y="3477960"/>
            <a:ext cx="2325240" cy="2090520"/>
          </a:xfrm>
          <a:prstGeom prst="line">
            <a:avLst/>
          </a:prstGeom>
          <a:ln w="0">
            <a:solidFill>
              <a:srgbClr val="000000"/>
            </a:solidFill>
            <a:prstDash val="lgDash"/>
          </a:ln>
        </p:spPr>
        <p:style>
          <a:lnRef idx="0"/>
          <a:fillRef idx="0"/>
          <a:effectRef idx="0"/>
          <a:fontRef idx="minor"/>
        </p:style>
        <p:txBody>
          <a:bodyPr lIns="90000" rIns="90000" tIns="45000" bIns="45000" anchor="ctr">
            <a:noAutofit/>
          </a:bodyPr>
          <a:p>
            <a:endParaRPr b="0" lang="en-GB" sz="1800" spc="-1" strike="noStrike">
              <a:solidFill>
                <a:srgbClr val="000000"/>
              </a:solidFill>
              <a:latin typeface="Arial"/>
              <a:ea typeface="DejaVu Sans"/>
            </a:endParaRPr>
          </a:p>
        </p:txBody>
      </p:sp>
      <p:sp>
        <p:nvSpPr>
          <p:cNvPr id="312" name=""/>
          <p:cNvSpPr/>
          <p:nvPr/>
        </p:nvSpPr>
        <p:spPr>
          <a:xfrm>
            <a:off x="2577960" y="2933640"/>
            <a:ext cx="2743200" cy="1359000"/>
          </a:xfrm>
          <a:prstGeom prst="line">
            <a:avLst/>
          </a:prstGeom>
          <a:ln w="0">
            <a:solidFill>
              <a:srgbClr val="000000"/>
            </a:solidFill>
            <a:prstDash val="lgDash"/>
          </a:ln>
        </p:spPr>
        <p:style>
          <a:lnRef idx="0"/>
          <a:fillRef idx="0"/>
          <a:effectRef idx="0"/>
          <a:fontRef idx="minor"/>
        </p:style>
        <p:txBody>
          <a:bodyPr lIns="90000" rIns="90000" tIns="45000" bIns="45000" anchor="ctr">
            <a:noAutofit/>
          </a:bodyPr>
          <a:p>
            <a:endParaRPr b="0" lang="en-GB" sz="1800" spc="-1" strike="noStrike">
              <a:solidFill>
                <a:srgbClr val="000000"/>
              </a:solidFill>
              <a:latin typeface="Arial"/>
              <a:ea typeface="DejaVu Sans"/>
            </a:endParaRPr>
          </a:p>
        </p:txBody>
      </p:sp>
      <p:sp>
        <p:nvSpPr>
          <p:cNvPr id="313" name=""/>
          <p:cNvSpPr/>
          <p:nvPr/>
        </p:nvSpPr>
        <p:spPr>
          <a:xfrm flipH="1">
            <a:off x="5801400" y="4613400"/>
            <a:ext cx="741600" cy="592200"/>
          </a:xfrm>
          <a:prstGeom prst="line">
            <a:avLst/>
          </a:prstGeom>
          <a:ln w="76320">
            <a:solidFill>
              <a:srgbClr val="ff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pic>
        <p:nvPicPr>
          <p:cNvPr id="314" name="" descr=""/>
          <p:cNvPicPr/>
          <p:nvPr/>
        </p:nvPicPr>
        <p:blipFill>
          <a:blip r:embed="rId4"/>
          <a:stretch/>
        </p:blipFill>
        <p:spPr>
          <a:xfrm>
            <a:off x="4345560" y="1458360"/>
            <a:ext cx="969480" cy="826200"/>
          </a:xfrm>
          <a:prstGeom prst="rect">
            <a:avLst/>
          </a:prstGeom>
          <a:ln w="0">
            <a:noFill/>
          </a:ln>
        </p:spPr>
      </p:pic>
      <p:sp>
        <p:nvSpPr>
          <p:cNvPr id="315" name=""/>
          <p:cNvSpPr/>
          <p:nvPr/>
        </p:nvSpPr>
        <p:spPr>
          <a:xfrm flipV="1">
            <a:off x="3327480" y="1795680"/>
            <a:ext cx="765720" cy="56052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
        <p:nvSpPr>
          <p:cNvPr id="316" name=""/>
          <p:cNvSpPr/>
          <p:nvPr/>
        </p:nvSpPr>
        <p:spPr>
          <a:xfrm>
            <a:off x="5805360" y="1764000"/>
            <a:ext cx="705240" cy="63468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7" name="PlaceHolder 1"/>
          <p:cNvSpPr>
            <a:spLocks noGrp="1"/>
          </p:cNvSpPr>
          <p:nvPr>
            <p:ph type="title"/>
          </p:nvPr>
        </p:nvSpPr>
        <p:spPr>
          <a:xfrm>
            <a:off x="504000" y="74160"/>
            <a:ext cx="9054360" cy="12333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4) Maximising Engagement:</a:t>
            </a:r>
            <a:br>
              <a:rPr sz="4400"/>
            </a:br>
            <a:r>
              <a:rPr b="0" lang="en-GB" sz="4400" spc="-1" strike="noStrike">
                <a:solidFill>
                  <a:srgbClr val="000000"/>
                </a:solidFill>
                <a:latin typeface="Arial"/>
              </a:rPr>
              <a:t>Shaping Us</a:t>
            </a:r>
            <a:endParaRPr b="0" lang="en-GB" sz="4400" spc="-1" strike="noStrike">
              <a:solidFill>
                <a:srgbClr val="000000"/>
              </a:solidFill>
              <a:latin typeface="Arial"/>
            </a:endParaRPr>
          </a:p>
        </p:txBody>
      </p:sp>
      <p:pic>
        <p:nvPicPr>
          <p:cNvPr id="318" name="" descr=""/>
          <p:cNvPicPr/>
          <p:nvPr/>
        </p:nvPicPr>
        <p:blipFill>
          <a:blip r:embed="rId1"/>
          <a:stretch/>
        </p:blipFill>
        <p:spPr>
          <a:xfrm>
            <a:off x="2158560" y="2124360"/>
            <a:ext cx="1026360" cy="2308680"/>
          </a:xfrm>
          <a:prstGeom prst="rect">
            <a:avLst/>
          </a:prstGeom>
          <a:ln w="0">
            <a:noFill/>
          </a:ln>
        </p:spPr>
      </p:pic>
      <p:pic>
        <p:nvPicPr>
          <p:cNvPr id="319" name="" descr=""/>
          <p:cNvPicPr/>
          <p:nvPr/>
        </p:nvPicPr>
        <p:blipFill>
          <a:blip r:embed="rId2"/>
          <a:stretch/>
        </p:blipFill>
        <p:spPr>
          <a:xfrm>
            <a:off x="6369840" y="1780920"/>
            <a:ext cx="1222920" cy="2707200"/>
          </a:xfrm>
          <a:prstGeom prst="rect">
            <a:avLst/>
          </a:prstGeom>
          <a:ln w="0">
            <a:noFill/>
          </a:ln>
        </p:spPr>
      </p:pic>
      <p:pic>
        <p:nvPicPr>
          <p:cNvPr id="320" name="" descr=""/>
          <p:cNvPicPr/>
          <p:nvPr/>
        </p:nvPicPr>
        <p:blipFill>
          <a:blip r:embed="rId3"/>
          <a:stretch/>
        </p:blipFill>
        <p:spPr>
          <a:xfrm>
            <a:off x="4419720" y="4409280"/>
            <a:ext cx="946440" cy="1277640"/>
          </a:xfrm>
          <a:prstGeom prst="rect">
            <a:avLst/>
          </a:prstGeom>
          <a:ln w="0">
            <a:noFill/>
          </a:ln>
        </p:spPr>
      </p:pic>
      <p:sp>
        <p:nvSpPr>
          <p:cNvPr id="321" name=""/>
          <p:cNvSpPr/>
          <p:nvPr/>
        </p:nvSpPr>
        <p:spPr>
          <a:xfrm flipH="1" flipV="1">
            <a:off x="3275640" y="4560120"/>
            <a:ext cx="698760" cy="641520"/>
          </a:xfrm>
          <a:prstGeom prst="line">
            <a:avLst/>
          </a:prstGeom>
          <a:ln w="76320">
            <a:solidFill>
              <a:srgbClr val="ff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pic>
        <p:nvPicPr>
          <p:cNvPr id="322" name="" descr=""/>
          <p:cNvPicPr/>
          <p:nvPr/>
        </p:nvPicPr>
        <p:blipFill>
          <a:blip r:embed="rId4"/>
          <a:stretch/>
        </p:blipFill>
        <p:spPr>
          <a:xfrm>
            <a:off x="4345560" y="1458360"/>
            <a:ext cx="969480" cy="826200"/>
          </a:xfrm>
          <a:prstGeom prst="rect">
            <a:avLst/>
          </a:prstGeom>
          <a:ln w="0">
            <a:noFill/>
          </a:ln>
        </p:spPr>
      </p:pic>
      <p:sp>
        <p:nvSpPr>
          <p:cNvPr id="323" name=""/>
          <p:cNvSpPr/>
          <p:nvPr/>
        </p:nvSpPr>
        <p:spPr>
          <a:xfrm>
            <a:off x="4079160" y="4175280"/>
            <a:ext cx="1614240" cy="1534320"/>
          </a:xfrm>
          <a:prstGeom prst="ellipse">
            <a:avLst/>
          </a:prstGeom>
          <a:noFill/>
          <a:ln w="0">
            <a:solidFill>
              <a:srgbClr val="000000"/>
            </a:solid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a typeface="DejaVu Sans"/>
            </a:endParaRPr>
          </a:p>
        </p:txBody>
      </p:sp>
      <p:sp>
        <p:nvSpPr>
          <p:cNvPr id="324" name=""/>
          <p:cNvSpPr/>
          <p:nvPr/>
        </p:nvSpPr>
        <p:spPr>
          <a:xfrm flipV="1">
            <a:off x="3327480" y="1795680"/>
            <a:ext cx="765720" cy="56052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
        <p:nvSpPr>
          <p:cNvPr id="325" name=""/>
          <p:cNvSpPr/>
          <p:nvPr/>
        </p:nvSpPr>
        <p:spPr>
          <a:xfrm>
            <a:off x="5805360" y="1764000"/>
            <a:ext cx="705240" cy="63468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
        <p:nvSpPr>
          <p:cNvPr id="326" name=""/>
          <p:cNvSpPr/>
          <p:nvPr/>
        </p:nvSpPr>
        <p:spPr>
          <a:xfrm flipH="1">
            <a:off x="5820480" y="4594680"/>
            <a:ext cx="741600" cy="59220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7"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YouTube’s Digital Economy</a:t>
            </a:r>
            <a:endParaRPr b="0" lang="en-GB" sz="4400" spc="-1" strike="noStrike">
              <a:solidFill>
                <a:srgbClr val="000000"/>
              </a:solidFill>
              <a:latin typeface="Arial"/>
            </a:endParaRPr>
          </a:p>
        </p:txBody>
      </p:sp>
      <p:sp>
        <p:nvSpPr>
          <p:cNvPr id="328" name="PlaceHolder 2"/>
          <p:cNvSpPr>
            <a:spLocks noGrp="1"/>
          </p:cNvSpPr>
          <p:nvPr>
            <p:ph/>
          </p:nvPr>
        </p:nvSpPr>
        <p:spPr>
          <a:xfrm>
            <a:off x="504000" y="1326600"/>
            <a:ext cx="9054360" cy="327096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Reminder: the goal of the YouTube algorithm is to </a:t>
            </a:r>
            <a:r>
              <a:rPr b="1" lang="en-GB" sz="1800" spc="-1" strike="noStrike">
                <a:solidFill>
                  <a:srgbClr val="000000"/>
                </a:solidFill>
                <a:latin typeface="Arial"/>
              </a:rPr>
              <a:t>keep you watching</a:t>
            </a:r>
            <a:r>
              <a:rPr b="0" lang="en-GB" sz="1800" spc="-1" strike="noStrike">
                <a:solidFill>
                  <a:srgbClr val="000000"/>
                </a:solidFill>
                <a:latin typeface="Arial"/>
              </a:rPr>
              <a:t>. </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YouTube’s business model: selling our data.</a:t>
            </a:r>
            <a:endParaRPr b="0" lang="en-GB" sz="1800" spc="-1" strike="noStrike">
              <a:solidFill>
                <a:srgbClr val="000000"/>
              </a:solidFill>
              <a:latin typeface="Arial"/>
            </a:endParaRPr>
          </a:p>
          <a:p>
            <a:pPr indent="0">
              <a:lnSpc>
                <a:spcPct val="100000"/>
              </a:lnSpc>
              <a:spcBef>
                <a:spcPts val="1417"/>
              </a:spcBef>
              <a:buNone/>
              <a:tabLst>
                <a:tab algn="l" pos="0"/>
              </a:tabLst>
            </a:pPr>
            <a:endParaRPr b="0" lang="en-GB" sz="1800" spc="-1" strike="noStrike">
              <a:solidFill>
                <a:srgbClr val="000000"/>
              </a:solidFill>
              <a:latin typeface="Arial"/>
            </a:endParaRPr>
          </a:p>
        </p:txBody>
      </p:sp>
      <p:pic>
        <p:nvPicPr>
          <p:cNvPr id="329" name="" descr=""/>
          <p:cNvPicPr/>
          <p:nvPr/>
        </p:nvPicPr>
        <p:blipFill>
          <a:blip r:embed="rId1"/>
          <a:stretch/>
        </p:blipFill>
        <p:spPr>
          <a:xfrm>
            <a:off x="1004040" y="2971800"/>
            <a:ext cx="681840" cy="1540440"/>
          </a:xfrm>
          <a:prstGeom prst="rect">
            <a:avLst/>
          </a:prstGeom>
          <a:ln w="0">
            <a:noFill/>
          </a:ln>
        </p:spPr>
      </p:pic>
      <p:pic>
        <p:nvPicPr>
          <p:cNvPr id="330" name="" descr=""/>
          <p:cNvPicPr/>
          <p:nvPr/>
        </p:nvPicPr>
        <p:blipFill>
          <a:blip r:embed="rId2"/>
          <a:stretch/>
        </p:blipFill>
        <p:spPr>
          <a:xfrm>
            <a:off x="3824280" y="2741760"/>
            <a:ext cx="813240" cy="1807560"/>
          </a:xfrm>
          <a:prstGeom prst="rect">
            <a:avLst/>
          </a:prstGeom>
          <a:ln w="0">
            <a:noFill/>
          </a:ln>
        </p:spPr>
      </p:pic>
      <p:pic>
        <p:nvPicPr>
          <p:cNvPr id="331" name="" descr=""/>
          <p:cNvPicPr/>
          <p:nvPr/>
        </p:nvPicPr>
        <p:blipFill>
          <a:blip r:embed="rId3"/>
          <a:stretch/>
        </p:blipFill>
        <p:spPr>
          <a:xfrm>
            <a:off x="2518200" y="4502160"/>
            <a:ext cx="628200" cy="849960"/>
          </a:xfrm>
          <a:prstGeom prst="rect">
            <a:avLst/>
          </a:prstGeom>
          <a:ln w="0">
            <a:noFill/>
          </a:ln>
        </p:spPr>
      </p:pic>
      <p:pic>
        <p:nvPicPr>
          <p:cNvPr id="332" name="" descr=""/>
          <p:cNvPicPr/>
          <p:nvPr/>
        </p:nvPicPr>
        <p:blipFill>
          <a:blip r:embed="rId4"/>
          <a:stretch/>
        </p:blipFill>
        <p:spPr>
          <a:xfrm>
            <a:off x="2540520" y="2309760"/>
            <a:ext cx="643680" cy="547560"/>
          </a:xfrm>
          <a:prstGeom prst="rect">
            <a:avLst/>
          </a:prstGeom>
          <a:ln w="0">
            <a:noFill/>
          </a:ln>
        </p:spPr>
      </p:pic>
      <p:sp>
        <p:nvSpPr>
          <p:cNvPr id="333" name=""/>
          <p:cNvSpPr/>
          <p:nvPr/>
        </p:nvSpPr>
        <p:spPr>
          <a:xfrm>
            <a:off x="2290320" y="4345200"/>
            <a:ext cx="1075320" cy="1022040"/>
          </a:xfrm>
          <a:prstGeom prst="ellipse">
            <a:avLst/>
          </a:prstGeom>
          <a:noFill/>
          <a:ln w="0">
            <a:solidFill>
              <a:srgbClr val="000000"/>
            </a:solid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a typeface="DejaVu Sans"/>
            </a:endParaRPr>
          </a:p>
        </p:txBody>
      </p:sp>
      <p:sp>
        <p:nvSpPr>
          <p:cNvPr id="334" name=""/>
          <p:cNvSpPr/>
          <p:nvPr/>
        </p:nvSpPr>
        <p:spPr>
          <a:xfrm flipH="1">
            <a:off x="3463560" y="4431960"/>
            <a:ext cx="741600" cy="59220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
        <p:nvSpPr>
          <p:cNvPr id="335" name=""/>
          <p:cNvSpPr/>
          <p:nvPr/>
        </p:nvSpPr>
        <p:spPr>
          <a:xfrm flipH="1" flipV="1">
            <a:off x="1471320" y="4567320"/>
            <a:ext cx="804600" cy="50328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
        <p:nvSpPr>
          <p:cNvPr id="336" name=""/>
          <p:cNvSpPr/>
          <p:nvPr/>
        </p:nvSpPr>
        <p:spPr>
          <a:xfrm flipV="1">
            <a:off x="1670400" y="2498400"/>
            <a:ext cx="804600" cy="50328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
        <p:nvSpPr>
          <p:cNvPr id="337" name=""/>
          <p:cNvSpPr/>
          <p:nvPr/>
        </p:nvSpPr>
        <p:spPr>
          <a:xfrm>
            <a:off x="3266640" y="2576520"/>
            <a:ext cx="741600" cy="59220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8"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YouTube’s Digital Economy</a:t>
            </a:r>
            <a:endParaRPr b="0" lang="en-GB" sz="4400" spc="-1" strike="noStrike">
              <a:solidFill>
                <a:srgbClr val="000000"/>
              </a:solidFill>
              <a:latin typeface="Arial"/>
            </a:endParaRPr>
          </a:p>
        </p:txBody>
      </p:sp>
      <p:sp>
        <p:nvSpPr>
          <p:cNvPr id="339" name="PlaceHolder 2"/>
          <p:cNvSpPr>
            <a:spLocks noGrp="1"/>
          </p:cNvSpPr>
          <p:nvPr>
            <p:ph/>
          </p:nvPr>
        </p:nvSpPr>
        <p:spPr>
          <a:xfrm>
            <a:off x="504000" y="1326600"/>
            <a:ext cx="9054360" cy="327096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Reminder: the goal of the YouTube algorithm is to </a:t>
            </a:r>
            <a:r>
              <a:rPr b="1" lang="en-GB" sz="1800" spc="-1" strike="noStrike">
                <a:solidFill>
                  <a:srgbClr val="000000"/>
                </a:solidFill>
                <a:latin typeface="Arial"/>
              </a:rPr>
              <a:t>keep you watching</a:t>
            </a:r>
            <a:r>
              <a:rPr b="0" lang="en-GB" sz="1800" spc="-1" strike="noStrike">
                <a:solidFill>
                  <a:srgbClr val="000000"/>
                </a:solidFill>
                <a:latin typeface="Arial"/>
              </a:rPr>
              <a:t>. </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YouTube’s business model: </a:t>
            </a:r>
            <a:r>
              <a:rPr b="1" lang="en-GB" sz="1800" spc="-1" strike="noStrike">
                <a:solidFill>
                  <a:srgbClr val="ff0000"/>
                </a:solidFill>
                <a:latin typeface="Arial"/>
              </a:rPr>
              <a:t>selling our ...</a:t>
            </a:r>
            <a:endParaRPr b="0" lang="en-GB" sz="1800" spc="-1" strike="noStrike">
              <a:solidFill>
                <a:srgbClr val="000000"/>
              </a:solidFill>
              <a:latin typeface="Arial"/>
            </a:endParaRPr>
          </a:p>
          <a:p>
            <a:pPr indent="0">
              <a:lnSpc>
                <a:spcPct val="100000"/>
              </a:lnSpc>
              <a:spcBef>
                <a:spcPts val="1417"/>
              </a:spcBef>
              <a:buNone/>
              <a:tabLst>
                <a:tab algn="l" pos="0"/>
              </a:tabLst>
            </a:pPr>
            <a:r>
              <a:rPr b="0" lang="en-GB" sz="1800" spc="-1" strike="noStrike">
                <a:solidFill>
                  <a:srgbClr val="000000"/>
                </a:solidFill>
                <a:latin typeface="Arial"/>
              </a:rPr>
              <a:t>                                                                                    </a:t>
            </a:r>
            <a:r>
              <a:rPr b="0" lang="en-GB" sz="1800" spc="-1" strike="noStrike">
                <a:solidFill>
                  <a:srgbClr val="000000"/>
                </a:solidFill>
                <a:latin typeface="Arial"/>
              </a:rPr>
              <a:t>behaviour </a:t>
            </a:r>
            <a:endParaRPr b="0" lang="en-GB" sz="1800" spc="-1" strike="noStrike">
              <a:solidFill>
                <a:srgbClr val="000000"/>
              </a:solidFill>
              <a:latin typeface="Arial"/>
            </a:endParaRPr>
          </a:p>
        </p:txBody>
      </p:sp>
      <p:pic>
        <p:nvPicPr>
          <p:cNvPr id="340" name="" descr=""/>
          <p:cNvPicPr/>
          <p:nvPr/>
        </p:nvPicPr>
        <p:blipFill>
          <a:blip r:embed="rId1"/>
          <a:stretch/>
        </p:blipFill>
        <p:spPr>
          <a:xfrm>
            <a:off x="1004040" y="2971800"/>
            <a:ext cx="681840" cy="1540440"/>
          </a:xfrm>
          <a:prstGeom prst="rect">
            <a:avLst/>
          </a:prstGeom>
          <a:ln w="0">
            <a:noFill/>
          </a:ln>
        </p:spPr>
      </p:pic>
      <p:pic>
        <p:nvPicPr>
          <p:cNvPr id="341" name="" descr=""/>
          <p:cNvPicPr/>
          <p:nvPr/>
        </p:nvPicPr>
        <p:blipFill>
          <a:blip r:embed="rId2"/>
          <a:stretch/>
        </p:blipFill>
        <p:spPr>
          <a:xfrm>
            <a:off x="3824280" y="2741760"/>
            <a:ext cx="813240" cy="1807560"/>
          </a:xfrm>
          <a:prstGeom prst="rect">
            <a:avLst/>
          </a:prstGeom>
          <a:ln w="0">
            <a:noFill/>
          </a:ln>
        </p:spPr>
      </p:pic>
      <p:pic>
        <p:nvPicPr>
          <p:cNvPr id="342" name="" descr=""/>
          <p:cNvPicPr/>
          <p:nvPr/>
        </p:nvPicPr>
        <p:blipFill>
          <a:blip r:embed="rId3"/>
          <a:stretch/>
        </p:blipFill>
        <p:spPr>
          <a:xfrm>
            <a:off x="2518200" y="4502160"/>
            <a:ext cx="628200" cy="849960"/>
          </a:xfrm>
          <a:prstGeom prst="rect">
            <a:avLst/>
          </a:prstGeom>
          <a:ln w="0">
            <a:noFill/>
          </a:ln>
        </p:spPr>
      </p:pic>
      <p:sp>
        <p:nvSpPr>
          <p:cNvPr id="343" name=""/>
          <p:cNvSpPr/>
          <p:nvPr/>
        </p:nvSpPr>
        <p:spPr>
          <a:xfrm>
            <a:off x="3287880" y="2414160"/>
            <a:ext cx="2437200" cy="720"/>
          </a:xfrm>
          <a:prstGeom prst="line">
            <a:avLst/>
          </a:prstGeom>
          <a:ln w="76320">
            <a:solidFill>
              <a:srgbClr val="ff0000"/>
            </a:solidFill>
            <a:round/>
            <a:tailEnd len="med" type="triangle" w="med"/>
          </a:ln>
        </p:spPr>
        <p:style>
          <a:lnRef idx="0"/>
          <a:fillRef idx="0"/>
          <a:effectRef idx="0"/>
          <a:fontRef idx="minor"/>
        </p:style>
        <p:txBody>
          <a:bodyPr lIns="128160" rIns="128160" tIns="-82440" bIns="-82440" anchor="ctr">
            <a:noAutofit/>
          </a:bodyPr>
          <a:p>
            <a:endParaRPr b="0" lang="en-GB" sz="1800" spc="-1" strike="noStrike">
              <a:solidFill>
                <a:srgbClr val="000000"/>
              </a:solidFill>
              <a:latin typeface="Arial"/>
              <a:ea typeface="DejaVu Sans"/>
            </a:endParaRPr>
          </a:p>
        </p:txBody>
      </p:sp>
      <p:sp>
        <p:nvSpPr>
          <p:cNvPr id="344" name=""/>
          <p:cNvSpPr/>
          <p:nvPr/>
        </p:nvSpPr>
        <p:spPr>
          <a:xfrm>
            <a:off x="2290320" y="4345200"/>
            <a:ext cx="1075320" cy="1022040"/>
          </a:xfrm>
          <a:prstGeom prst="ellipse">
            <a:avLst/>
          </a:prstGeom>
          <a:noFill/>
          <a:ln w="0">
            <a:solidFill>
              <a:srgbClr val="000000"/>
            </a:solid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a typeface="DejaVu Sans"/>
            </a:endParaRPr>
          </a:p>
        </p:txBody>
      </p:sp>
      <p:sp>
        <p:nvSpPr>
          <p:cNvPr id="345" name=""/>
          <p:cNvSpPr/>
          <p:nvPr/>
        </p:nvSpPr>
        <p:spPr>
          <a:xfrm>
            <a:off x="2290680" y="2185560"/>
            <a:ext cx="1075320" cy="1022040"/>
          </a:xfrm>
          <a:prstGeom prst="ellipse">
            <a:avLst/>
          </a:prstGeom>
          <a:noFill/>
          <a:ln w="0">
            <a:solidFill>
              <a:srgbClr val="000000"/>
            </a:solid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a typeface="DejaVu Sans"/>
            </a:endParaRPr>
          </a:p>
        </p:txBody>
      </p:sp>
      <p:sp>
        <p:nvSpPr>
          <p:cNvPr id="346" name=""/>
          <p:cNvSpPr/>
          <p:nvPr/>
        </p:nvSpPr>
        <p:spPr>
          <a:xfrm flipH="1" flipV="1">
            <a:off x="1471320" y="4567320"/>
            <a:ext cx="804600" cy="50328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
        <p:nvSpPr>
          <p:cNvPr id="347" name=""/>
          <p:cNvSpPr/>
          <p:nvPr/>
        </p:nvSpPr>
        <p:spPr>
          <a:xfrm flipH="1">
            <a:off x="3482640" y="4413240"/>
            <a:ext cx="741600" cy="59220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pic>
        <p:nvPicPr>
          <p:cNvPr id="348" name="" descr=""/>
          <p:cNvPicPr/>
          <p:nvPr/>
        </p:nvPicPr>
        <p:blipFill>
          <a:blip r:embed="rId4"/>
          <a:stretch/>
        </p:blipFill>
        <p:spPr>
          <a:xfrm>
            <a:off x="2540880" y="2309760"/>
            <a:ext cx="643680" cy="547560"/>
          </a:xfrm>
          <a:prstGeom prst="rect">
            <a:avLst/>
          </a:prstGeom>
          <a:ln w="0">
            <a:noFill/>
          </a:ln>
        </p:spPr>
      </p:pic>
      <p:sp>
        <p:nvSpPr>
          <p:cNvPr id="349" name=""/>
          <p:cNvSpPr/>
          <p:nvPr/>
        </p:nvSpPr>
        <p:spPr>
          <a:xfrm flipV="1">
            <a:off x="1651680" y="2517480"/>
            <a:ext cx="804600" cy="50328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
        <p:nvSpPr>
          <p:cNvPr id="350" name=""/>
          <p:cNvSpPr/>
          <p:nvPr/>
        </p:nvSpPr>
        <p:spPr>
          <a:xfrm>
            <a:off x="3247560" y="2557800"/>
            <a:ext cx="741600" cy="59220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1"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YouTube’s Digital Economy</a:t>
            </a:r>
            <a:endParaRPr b="0" lang="en-GB" sz="4400" spc="-1" strike="noStrike">
              <a:solidFill>
                <a:srgbClr val="000000"/>
              </a:solidFill>
              <a:latin typeface="Arial"/>
            </a:endParaRPr>
          </a:p>
        </p:txBody>
      </p:sp>
      <p:pic>
        <p:nvPicPr>
          <p:cNvPr id="352" name="" descr=""/>
          <p:cNvPicPr/>
          <p:nvPr/>
        </p:nvPicPr>
        <p:blipFill>
          <a:blip r:embed="rId1"/>
          <a:stretch/>
        </p:blipFill>
        <p:spPr>
          <a:xfrm>
            <a:off x="1004040" y="2971800"/>
            <a:ext cx="681840" cy="1540440"/>
          </a:xfrm>
          <a:prstGeom prst="rect">
            <a:avLst/>
          </a:prstGeom>
          <a:ln w="0">
            <a:noFill/>
          </a:ln>
        </p:spPr>
      </p:pic>
      <p:pic>
        <p:nvPicPr>
          <p:cNvPr id="353" name="" descr=""/>
          <p:cNvPicPr/>
          <p:nvPr/>
        </p:nvPicPr>
        <p:blipFill>
          <a:blip r:embed="rId2"/>
          <a:stretch/>
        </p:blipFill>
        <p:spPr>
          <a:xfrm>
            <a:off x="3824280" y="2741760"/>
            <a:ext cx="813240" cy="1807560"/>
          </a:xfrm>
          <a:prstGeom prst="rect">
            <a:avLst/>
          </a:prstGeom>
          <a:ln w="0">
            <a:noFill/>
          </a:ln>
        </p:spPr>
      </p:pic>
      <p:pic>
        <p:nvPicPr>
          <p:cNvPr id="354" name="" descr=""/>
          <p:cNvPicPr/>
          <p:nvPr/>
        </p:nvPicPr>
        <p:blipFill>
          <a:blip r:embed="rId3"/>
          <a:stretch/>
        </p:blipFill>
        <p:spPr>
          <a:xfrm>
            <a:off x="2518200" y="4502160"/>
            <a:ext cx="628200" cy="849960"/>
          </a:xfrm>
          <a:prstGeom prst="rect">
            <a:avLst/>
          </a:prstGeom>
          <a:ln w="0">
            <a:noFill/>
          </a:ln>
        </p:spPr>
      </p:pic>
      <p:sp>
        <p:nvSpPr>
          <p:cNvPr id="355" name=""/>
          <p:cNvSpPr/>
          <p:nvPr/>
        </p:nvSpPr>
        <p:spPr>
          <a:xfrm>
            <a:off x="3287880" y="2414160"/>
            <a:ext cx="2437200" cy="720"/>
          </a:xfrm>
          <a:prstGeom prst="line">
            <a:avLst/>
          </a:prstGeom>
          <a:ln w="76320">
            <a:solidFill>
              <a:srgbClr val="ff0000"/>
            </a:solidFill>
            <a:round/>
            <a:tailEnd len="med" type="triangle" w="med"/>
          </a:ln>
        </p:spPr>
        <p:style>
          <a:lnRef idx="0"/>
          <a:fillRef idx="0"/>
          <a:effectRef idx="0"/>
          <a:fontRef idx="minor"/>
        </p:style>
        <p:txBody>
          <a:bodyPr lIns="128160" rIns="128160" tIns="-82440" bIns="-82440" anchor="ctr">
            <a:noAutofit/>
          </a:bodyPr>
          <a:p>
            <a:endParaRPr b="0" lang="en-GB" sz="1800" spc="-1" strike="noStrike">
              <a:solidFill>
                <a:srgbClr val="000000"/>
              </a:solidFill>
              <a:latin typeface="Arial"/>
              <a:ea typeface="DejaVu Sans"/>
            </a:endParaRPr>
          </a:p>
        </p:txBody>
      </p:sp>
      <p:sp>
        <p:nvSpPr>
          <p:cNvPr id="356" name=""/>
          <p:cNvSpPr/>
          <p:nvPr/>
        </p:nvSpPr>
        <p:spPr>
          <a:xfrm>
            <a:off x="2290320" y="4345200"/>
            <a:ext cx="1075320" cy="1022040"/>
          </a:xfrm>
          <a:prstGeom prst="ellipse">
            <a:avLst/>
          </a:prstGeom>
          <a:noFill/>
          <a:ln w="0">
            <a:solidFill>
              <a:srgbClr val="000000"/>
            </a:solid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a typeface="DejaVu Sans"/>
            </a:endParaRPr>
          </a:p>
        </p:txBody>
      </p:sp>
      <p:sp>
        <p:nvSpPr>
          <p:cNvPr id="357" name=""/>
          <p:cNvSpPr/>
          <p:nvPr/>
        </p:nvSpPr>
        <p:spPr>
          <a:xfrm>
            <a:off x="2290680" y="2185560"/>
            <a:ext cx="1075320" cy="1022040"/>
          </a:xfrm>
          <a:prstGeom prst="ellipse">
            <a:avLst/>
          </a:prstGeom>
          <a:noFill/>
          <a:ln w="0">
            <a:solidFill>
              <a:srgbClr val="000000"/>
            </a:solid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a typeface="DejaVu Sans"/>
            </a:endParaRPr>
          </a:p>
        </p:txBody>
      </p:sp>
      <p:sp>
        <p:nvSpPr>
          <p:cNvPr id="358" name=""/>
          <p:cNvSpPr/>
          <p:nvPr/>
        </p:nvSpPr>
        <p:spPr>
          <a:xfrm>
            <a:off x="3731040" y="2905920"/>
            <a:ext cx="1075320" cy="1022040"/>
          </a:xfrm>
          <a:prstGeom prst="ellipse">
            <a:avLst/>
          </a:prstGeom>
          <a:noFill/>
          <a:ln w="0">
            <a:solidFill>
              <a:srgbClr val="000000"/>
            </a:solid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a typeface="DejaVu Sans"/>
            </a:endParaRPr>
          </a:p>
        </p:txBody>
      </p:sp>
      <p:sp>
        <p:nvSpPr>
          <p:cNvPr id="359" name=""/>
          <p:cNvSpPr/>
          <p:nvPr/>
        </p:nvSpPr>
        <p:spPr>
          <a:xfrm>
            <a:off x="4708800" y="3206520"/>
            <a:ext cx="997200" cy="720"/>
          </a:xfrm>
          <a:prstGeom prst="line">
            <a:avLst/>
          </a:prstGeom>
          <a:ln w="76320">
            <a:solidFill>
              <a:srgbClr val="ff0000"/>
            </a:solidFill>
            <a:round/>
            <a:tailEnd len="med" type="triangle" w="med"/>
          </a:ln>
        </p:spPr>
        <p:style>
          <a:lnRef idx="0"/>
          <a:fillRef idx="0"/>
          <a:effectRef idx="0"/>
          <a:fontRef idx="minor"/>
        </p:style>
        <p:txBody>
          <a:bodyPr lIns="128160" rIns="128160" tIns="-82440" bIns="-82440" anchor="ctr">
            <a:noAutofit/>
          </a:bodyPr>
          <a:p>
            <a:endParaRPr b="0" lang="en-GB" sz="1800" spc="-1" strike="noStrike">
              <a:solidFill>
                <a:srgbClr val="000000"/>
              </a:solidFill>
              <a:latin typeface="Arial"/>
              <a:ea typeface="DejaVu Sans"/>
            </a:endParaRPr>
          </a:p>
        </p:txBody>
      </p:sp>
      <p:sp>
        <p:nvSpPr>
          <p:cNvPr id="360" name=""/>
          <p:cNvSpPr/>
          <p:nvPr/>
        </p:nvSpPr>
        <p:spPr>
          <a:xfrm>
            <a:off x="504000" y="1326960"/>
            <a:ext cx="9054360" cy="2884680"/>
          </a:xfrm>
          <a:prstGeom prst="rect">
            <a:avLst/>
          </a:prstGeom>
          <a:noFill/>
          <a:ln w="0">
            <a:noFill/>
          </a:ln>
        </p:spPr>
        <p:style>
          <a:lnRef idx="0"/>
          <a:fillRef idx="0"/>
          <a:effectRef idx="0"/>
          <a:fontRef idx="minor"/>
        </p:style>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ea typeface="DejaVu Sans"/>
              </a:rPr>
              <a:t>Reminder: the goal of the YouTube algorithm is to </a:t>
            </a:r>
            <a:r>
              <a:rPr b="1" lang="en-GB" sz="1800" spc="-1" strike="noStrike">
                <a:solidFill>
                  <a:srgbClr val="000000"/>
                </a:solidFill>
                <a:latin typeface="Arial"/>
                <a:ea typeface="DejaVu Sans"/>
              </a:rPr>
              <a:t>keep you watching</a:t>
            </a:r>
            <a:r>
              <a:rPr b="0" lang="en-GB" sz="1800" spc="-1" strike="noStrike">
                <a:solidFill>
                  <a:srgbClr val="000000"/>
                </a:solidFill>
                <a:latin typeface="Arial"/>
                <a:ea typeface="DejaVu Sans"/>
              </a:rPr>
              <a:t>. </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ea typeface="DejaVu Sans"/>
              </a:rPr>
              <a:t>YouTube’s business model: </a:t>
            </a:r>
            <a:r>
              <a:rPr b="1" lang="en-GB" sz="1800" spc="-1" strike="noStrike">
                <a:solidFill>
                  <a:srgbClr val="ff0000"/>
                </a:solidFill>
                <a:latin typeface="Arial"/>
                <a:ea typeface="DejaVu Sans"/>
              </a:rPr>
              <a:t>selling our ...</a:t>
            </a:r>
            <a:endParaRPr b="0" lang="en-GB" sz="1800" spc="-1" strike="noStrike">
              <a:solidFill>
                <a:srgbClr val="000000"/>
              </a:solidFill>
              <a:latin typeface="Arial"/>
            </a:endParaRPr>
          </a:p>
          <a:p>
            <a:pPr>
              <a:lnSpc>
                <a:spcPct val="100000"/>
              </a:lnSpc>
              <a:spcBef>
                <a:spcPts val="1417"/>
              </a:spcBef>
            </a:pPr>
            <a:r>
              <a:rPr b="0" lang="en-GB" sz="1800" spc="-1" strike="noStrike">
                <a:solidFill>
                  <a:srgbClr val="000000"/>
                </a:solidFill>
                <a:latin typeface="Arial"/>
                <a:ea typeface="DejaVu Sans"/>
              </a:rPr>
              <a:t>                                                                                    </a:t>
            </a:r>
            <a:r>
              <a:rPr b="0" lang="en-GB" sz="1800" spc="-1" strike="noStrike">
                <a:solidFill>
                  <a:srgbClr val="000000"/>
                </a:solidFill>
                <a:latin typeface="Arial"/>
                <a:ea typeface="DejaVu Sans"/>
              </a:rPr>
              <a:t>behaviour  </a:t>
            </a: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r>
              <a:rPr b="0" lang="en-GB" sz="1800" spc="-1" strike="noStrike">
                <a:solidFill>
                  <a:srgbClr val="000000"/>
                </a:solidFill>
                <a:latin typeface="Arial"/>
                <a:ea typeface="DejaVu Sans"/>
              </a:rPr>
              <a:t>                                                                                   </a:t>
            </a:r>
            <a:r>
              <a:rPr b="0" lang="en-GB" sz="1800" spc="-1" strike="noStrike">
                <a:solidFill>
                  <a:srgbClr val="000000"/>
                </a:solidFill>
                <a:latin typeface="Arial"/>
                <a:ea typeface="DejaVu Sans"/>
              </a:rPr>
              <a:t>identity</a:t>
            </a:r>
            <a:endParaRPr b="0" lang="en-GB" sz="1800" spc="-1" strike="noStrike">
              <a:solidFill>
                <a:srgbClr val="000000"/>
              </a:solidFill>
              <a:latin typeface="Arial"/>
            </a:endParaRPr>
          </a:p>
        </p:txBody>
      </p:sp>
      <p:sp>
        <p:nvSpPr>
          <p:cNvPr id="361" name=""/>
          <p:cNvSpPr/>
          <p:nvPr/>
        </p:nvSpPr>
        <p:spPr>
          <a:xfrm flipH="1" flipV="1">
            <a:off x="1471320" y="4567320"/>
            <a:ext cx="804600" cy="50328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
        <p:nvSpPr>
          <p:cNvPr id="362" name=""/>
          <p:cNvSpPr/>
          <p:nvPr/>
        </p:nvSpPr>
        <p:spPr>
          <a:xfrm flipH="1">
            <a:off x="3482640" y="4413240"/>
            <a:ext cx="741600" cy="59220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pic>
        <p:nvPicPr>
          <p:cNvPr id="363" name="" descr=""/>
          <p:cNvPicPr/>
          <p:nvPr/>
        </p:nvPicPr>
        <p:blipFill>
          <a:blip r:embed="rId4"/>
          <a:stretch/>
        </p:blipFill>
        <p:spPr>
          <a:xfrm>
            <a:off x="2540880" y="2309760"/>
            <a:ext cx="643680" cy="547560"/>
          </a:xfrm>
          <a:prstGeom prst="rect">
            <a:avLst/>
          </a:prstGeom>
          <a:ln w="0">
            <a:noFill/>
          </a:ln>
        </p:spPr>
      </p:pic>
      <p:sp>
        <p:nvSpPr>
          <p:cNvPr id="364" name=""/>
          <p:cNvSpPr/>
          <p:nvPr/>
        </p:nvSpPr>
        <p:spPr>
          <a:xfrm flipV="1">
            <a:off x="1651680" y="2517480"/>
            <a:ext cx="804600" cy="50328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
        <p:nvSpPr>
          <p:cNvPr id="365" name=""/>
          <p:cNvSpPr/>
          <p:nvPr/>
        </p:nvSpPr>
        <p:spPr>
          <a:xfrm>
            <a:off x="3247560" y="2557800"/>
            <a:ext cx="741600" cy="59220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6"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YouTube’s Digital Economy</a:t>
            </a:r>
            <a:endParaRPr b="0" lang="en-GB" sz="4400" spc="-1" strike="noStrike">
              <a:solidFill>
                <a:srgbClr val="000000"/>
              </a:solidFill>
              <a:latin typeface="Arial"/>
            </a:endParaRPr>
          </a:p>
        </p:txBody>
      </p:sp>
      <p:pic>
        <p:nvPicPr>
          <p:cNvPr id="367" name="" descr=""/>
          <p:cNvPicPr/>
          <p:nvPr/>
        </p:nvPicPr>
        <p:blipFill>
          <a:blip r:embed="rId1"/>
          <a:stretch/>
        </p:blipFill>
        <p:spPr>
          <a:xfrm>
            <a:off x="1004040" y="2971800"/>
            <a:ext cx="681840" cy="1540440"/>
          </a:xfrm>
          <a:prstGeom prst="rect">
            <a:avLst/>
          </a:prstGeom>
          <a:ln w="0">
            <a:noFill/>
          </a:ln>
        </p:spPr>
      </p:pic>
      <p:pic>
        <p:nvPicPr>
          <p:cNvPr id="368" name="" descr=""/>
          <p:cNvPicPr/>
          <p:nvPr/>
        </p:nvPicPr>
        <p:blipFill>
          <a:blip r:embed="rId2"/>
          <a:stretch/>
        </p:blipFill>
        <p:spPr>
          <a:xfrm>
            <a:off x="3824280" y="2741760"/>
            <a:ext cx="813240" cy="1807560"/>
          </a:xfrm>
          <a:prstGeom prst="rect">
            <a:avLst/>
          </a:prstGeom>
          <a:ln w="0">
            <a:noFill/>
          </a:ln>
        </p:spPr>
      </p:pic>
      <p:pic>
        <p:nvPicPr>
          <p:cNvPr id="369" name="" descr=""/>
          <p:cNvPicPr/>
          <p:nvPr/>
        </p:nvPicPr>
        <p:blipFill>
          <a:blip r:embed="rId3"/>
          <a:stretch/>
        </p:blipFill>
        <p:spPr>
          <a:xfrm>
            <a:off x="2518200" y="4502160"/>
            <a:ext cx="628200" cy="849960"/>
          </a:xfrm>
          <a:prstGeom prst="rect">
            <a:avLst/>
          </a:prstGeom>
          <a:ln w="0">
            <a:noFill/>
          </a:ln>
        </p:spPr>
      </p:pic>
      <p:sp>
        <p:nvSpPr>
          <p:cNvPr id="370" name=""/>
          <p:cNvSpPr/>
          <p:nvPr/>
        </p:nvSpPr>
        <p:spPr>
          <a:xfrm>
            <a:off x="3287880" y="2414160"/>
            <a:ext cx="2437200" cy="720"/>
          </a:xfrm>
          <a:prstGeom prst="line">
            <a:avLst/>
          </a:prstGeom>
          <a:ln w="76320">
            <a:solidFill>
              <a:srgbClr val="ff0000"/>
            </a:solidFill>
            <a:round/>
            <a:tailEnd len="med" type="triangle" w="med"/>
          </a:ln>
        </p:spPr>
        <p:style>
          <a:lnRef idx="0"/>
          <a:fillRef idx="0"/>
          <a:effectRef idx="0"/>
          <a:fontRef idx="minor"/>
        </p:style>
        <p:txBody>
          <a:bodyPr lIns="128160" rIns="128160" tIns="-82440" bIns="-82440" anchor="ctr">
            <a:noAutofit/>
          </a:bodyPr>
          <a:p>
            <a:endParaRPr b="0" lang="en-GB" sz="1800" spc="-1" strike="noStrike">
              <a:solidFill>
                <a:srgbClr val="000000"/>
              </a:solidFill>
              <a:latin typeface="Arial"/>
              <a:ea typeface="DejaVu Sans"/>
            </a:endParaRPr>
          </a:p>
        </p:txBody>
      </p:sp>
      <p:sp>
        <p:nvSpPr>
          <p:cNvPr id="371" name=""/>
          <p:cNvSpPr/>
          <p:nvPr/>
        </p:nvSpPr>
        <p:spPr>
          <a:xfrm>
            <a:off x="2290320" y="4345200"/>
            <a:ext cx="1075320" cy="1022040"/>
          </a:xfrm>
          <a:prstGeom prst="ellipse">
            <a:avLst/>
          </a:prstGeom>
          <a:noFill/>
          <a:ln w="0">
            <a:solidFill>
              <a:srgbClr val="000000"/>
            </a:solid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a typeface="DejaVu Sans"/>
            </a:endParaRPr>
          </a:p>
        </p:txBody>
      </p:sp>
      <p:sp>
        <p:nvSpPr>
          <p:cNvPr id="372" name=""/>
          <p:cNvSpPr/>
          <p:nvPr/>
        </p:nvSpPr>
        <p:spPr>
          <a:xfrm>
            <a:off x="2290680" y="2185560"/>
            <a:ext cx="1075320" cy="1022040"/>
          </a:xfrm>
          <a:prstGeom prst="ellipse">
            <a:avLst/>
          </a:prstGeom>
          <a:noFill/>
          <a:ln w="0">
            <a:solidFill>
              <a:srgbClr val="000000"/>
            </a:solid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a typeface="DejaVu Sans"/>
            </a:endParaRPr>
          </a:p>
        </p:txBody>
      </p:sp>
      <p:sp>
        <p:nvSpPr>
          <p:cNvPr id="373" name=""/>
          <p:cNvSpPr/>
          <p:nvPr/>
        </p:nvSpPr>
        <p:spPr>
          <a:xfrm>
            <a:off x="3731040" y="2905920"/>
            <a:ext cx="1075320" cy="1022040"/>
          </a:xfrm>
          <a:prstGeom prst="ellipse">
            <a:avLst/>
          </a:prstGeom>
          <a:noFill/>
          <a:ln w="0">
            <a:solidFill>
              <a:srgbClr val="000000"/>
            </a:solid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a typeface="DejaVu Sans"/>
            </a:endParaRPr>
          </a:p>
        </p:txBody>
      </p:sp>
      <p:sp>
        <p:nvSpPr>
          <p:cNvPr id="374" name=""/>
          <p:cNvSpPr/>
          <p:nvPr/>
        </p:nvSpPr>
        <p:spPr>
          <a:xfrm>
            <a:off x="4708800" y="3206520"/>
            <a:ext cx="997200" cy="720"/>
          </a:xfrm>
          <a:prstGeom prst="line">
            <a:avLst/>
          </a:prstGeom>
          <a:ln w="76320">
            <a:solidFill>
              <a:srgbClr val="ff0000"/>
            </a:solidFill>
            <a:round/>
            <a:tailEnd len="med" type="triangle" w="med"/>
          </a:ln>
        </p:spPr>
        <p:style>
          <a:lnRef idx="0"/>
          <a:fillRef idx="0"/>
          <a:effectRef idx="0"/>
          <a:fontRef idx="minor"/>
        </p:style>
        <p:txBody>
          <a:bodyPr lIns="128160" rIns="128160" tIns="-82440" bIns="-82440" anchor="ctr">
            <a:noAutofit/>
          </a:bodyPr>
          <a:p>
            <a:endParaRPr b="0" lang="en-GB" sz="1800" spc="-1" strike="noStrike">
              <a:solidFill>
                <a:srgbClr val="000000"/>
              </a:solidFill>
              <a:latin typeface="Arial"/>
              <a:ea typeface="DejaVu Sans"/>
            </a:endParaRPr>
          </a:p>
        </p:txBody>
      </p:sp>
      <p:sp>
        <p:nvSpPr>
          <p:cNvPr id="375" name=""/>
          <p:cNvSpPr/>
          <p:nvPr/>
        </p:nvSpPr>
        <p:spPr>
          <a:xfrm flipH="1">
            <a:off x="3444480" y="4450680"/>
            <a:ext cx="741600" cy="59220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
        <p:nvSpPr>
          <p:cNvPr id="376" name=""/>
          <p:cNvSpPr/>
          <p:nvPr/>
        </p:nvSpPr>
        <p:spPr>
          <a:xfrm>
            <a:off x="3249720" y="5186880"/>
            <a:ext cx="2437200" cy="720"/>
          </a:xfrm>
          <a:prstGeom prst="line">
            <a:avLst/>
          </a:prstGeom>
          <a:ln w="76320">
            <a:solidFill>
              <a:srgbClr val="ff0000"/>
            </a:solidFill>
            <a:round/>
            <a:tailEnd len="med" type="triangle" w="med"/>
          </a:ln>
        </p:spPr>
        <p:style>
          <a:lnRef idx="0"/>
          <a:fillRef idx="0"/>
          <a:effectRef idx="0"/>
          <a:fontRef idx="minor"/>
        </p:style>
        <p:txBody>
          <a:bodyPr lIns="128160" rIns="128160" tIns="-82440" bIns="-82440" anchor="ctr">
            <a:noAutofit/>
          </a:bodyPr>
          <a:p>
            <a:endParaRPr b="0" lang="en-GB" sz="1800" spc="-1" strike="noStrike">
              <a:solidFill>
                <a:srgbClr val="000000"/>
              </a:solidFill>
              <a:latin typeface="Arial"/>
              <a:ea typeface="DejaVu Sans"/>
            </a:endParaRPr>
          </a:p>
        </p:txBody>
      </p:sp>
      <p:sp>
        <p:nvSpPr>
          <p:cNvPr id="377" name=""/>
          <p:cNvSpPr/>
          <p:nvPr/>
        </p:nvSpPr>
        <p:spPr>
          <a:xfrm>
            <a:off x="504000" y="1326960"/>
            <a:ext cx="9054360" cy="4529880"/>
          </a:xfrm>
          <a:prstGeom prst="rect">
            <a:avLst/>
          </a:prstGeom>
          <a:noFill/>
          <a:ln w="0">
            <a:noFill/>
          </a:ln>
        </p:spPr>
        <p:style>
          <a:lnRef idx="0"/>
          <a:fillRef idx="0"/>
          <a:effectRef idx="0"/>
          <a:fontRef idx="minor"/>
        </p:style>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ea typeface="DejaVu Sans"/>
              </a:rPr>
              <a:t>Reminder: the goal of the YouTube algorithm is to </a:t>
            </a:r>
            <a:r>
              <a:rPr b="1" lang="en-GB" sz="1800" spc="-1" strike="noStrike">
                <a:solidFill>
                  <a:srgbClr val="000000"/>
                </a:solidFill>
                <a:latin typeface="Arial"/>
                <a:ea typeface="DejaVu Sans"/>
              </a:rPr>
              <a:t>keep you watching</a:t>
            </a:r>
            <a:r>
              <a:rPr b="0" lang="en-GB" sz="1800" spc="-1" strike="noStrike">
                <a:solidFill>
                  <a:srgbClr val="000000"/>
                </a:solidFill>
                <a:latin typeface="Arial"/>
                <a:ea typeface="DejaVu Sans"/>
              </a:rPr>
              <a:t>. </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ea typeface="DejaVu Sans"/>
              </a:rPr>
              <a:t>YouTube’s business model: </a:t>
            </a:r>
            <a:r>
              <a:rPr b="1" lang="en-GB" sz="1800" spc="-1" strike="noStrike">
                <a:solidFill>
                  <a:srgbClr val="ff0000"/>
                </a:solidFill>
                <a:latin typeface="Arial"/>
                <a:ea typeface="DejaVu Sans"/>
              </a:rPr>
              <a:t>selling our ...</a:t>
            </a:r>
            <a:endParaRPr b="0" lang="en-GB" sz="1800" spc="-1" strike="noStrike">
              <a:solidFill>
                <a:srgbClr val="000000"/>
              </a:solidFill>
              <a:latin typeface="Arial"/>
            </a:endParaRPr>
          </a:p>
          <a:p>
            <a:pPr>
              <a:lnSpc>
                <a:spcPct val="100000"/>
              </a:lnSpc>
              <a:spcBef>
                <a:spcPts val="1417"/>
              </a:spcBef>
            </a:pPr>
            <a:r>
              <a:rPr b="0" lang="en-GB" sz="1800" spc="-1" strike="noStrike">
                <a:solidFill>
                  <a:srgbClr val="000000"/>
                </a:solidFill>
                <a:latin typeface="Arial"/>
                <a:ea typeface="DejaVu Sans"/>
              </a:rPr>
              <a:t>                                                                                    </a:t>
            </a:r>
            <a:r>
              <a:rPr b="0" lang="en-GB" sz="1800" spc="-1" strike="noStrike">
                <a:solidFill>
                  <a:srgbClr val="000000"/>
                </a:solidFill>
                <a:latin typeface="Arial"/>
                <a:ea typeface="DejaVu Sans"/>
              </a:rPr>
              <a:t>behaviour  </a:t>
            </a: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r>
              <a:rPr b="0" lang="en-GB" sz="1800" spc="-1" strike="noStrike">
                <a:solidFill>
                  <a:srgbClr val="000000"/>
                </a:solidFill>
                <a:latin typeface="Arial"/>
                <a:ea typeface="DejaVu Sans"/>
              </a:rPr>
              <a:t>                                                                                   </a:t>
            </a:r>
            <a:r>
              <a:rPr b="0" lang="en-GB" sz="1800" spc="-1" strike="noStrike">
                <a:solidFill>
                  <a:srgbClr val="000000"/>
                </a:solidFill>
                <a:latin typeface="Arial"/>
                <a:ea typeface="DejaVu Sans"/>
              </a:rPr>
              <a:t>identity </a:t>
            </a: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r>
              <a:rPr b="0" lang="en-GB" sz="1800" spc="-1" strike="noStrike">
                <a:solidFill>
                  <a:srgbClr val="000000"/>
                </a:solidFill>
                <a:latin typeface="Arial"/>
                <a:ea typeface="DejaVu Sans"/>
              </a:rPr>
              <a:t>                                                                                   </a:t>
            </a:r>
            <a:r>
              <a:rPr b="0" lang="en-GB" sz="1800" spc="-1" strike="noStrike">
                <a:solidFill>
                  <a:srgbClr val="000000"/>
                </a:solidFill>
                <a:latin typeface="Arial"/>
                <a:ea typeface="DejaVu Sans"/>
              </a:rPr>
              <a:t>emotions</a:t>
            </a:r>
            <a:endParaRPr b="0" lang="en-GB" sz="1800" spc="-1" strike="noStrike">
              <a:solidFill>
                <a:srgbClr val="000000"/>
              </a:solidFill>
              <a:latin typeface="Arial"/>
            </a:endParaRPr>
          </a:p>
        </p:txBody>
      </p:sp>
      <p:sp>
        <p:nvSpPr>
          <p:cNvPr id="378" name=""/>
          <p:cNvSpPr/>
          <p:nvPr/>
        </p:nvSpPr>
        <p:spPr>
          <a:xfrm flipH="1" flipV="1">
            <a:off x="1471320" y="4567320"/>
            <a:ext cx="804600" cy="50328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pic>
        <p:nvPicPr>
          <p:cNvPr id="379" name="" descr=""/>
          <p:cNvPicPr/>
          <p:nvPr/>
        </p:nvPicPr>
        <p:blipFill>
          <a:blip r:embed="rId4"/>
          <a:stretch/>
        </p:blipFill>
        <p:spPr>
          <a:xfrm>
            <a:off x="2540880" y="2309760"/>
            <a:ext cx="643680" cy="547560"/>
          </a:xfrm>
          <a:prstGeom prst="rect">
            <a:avLst/>
          </a:prstGeom>
          <a:ln w="0">
            <a:noFill/>
          </a:ln>
        </p:spPr>
      </p:pic>
      <p:sp>
        <p:nvSpPr>
          <p:cNvPr id="380" name=""/>
          <p:cNvSpPr/>
          <p:nvPr/>
        </p:nvSpPr>
        <p:spPr>
          <a:xfrm flipV="1">
            <a:off x="1651680" y="2517480"/>
            <a:ext cx="804600" cy="50328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
        <p:nvSpPr>
          <p:cNvPr id="381" name=""/>
          <p:cNvSpPr/>
          <p:nvPr/>
        </p:nvSpPr>
        <p:spPr>
          <a:xfrm>
            <a:off x="3247560" y="2557800"/>
            <a:ext cx="741600" cy="59220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2"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YouTube’s Digital Economy</a:t>
            </a:r>
            <a:endParaRPr b="0" lang="en-GB" sz="4400" spc="-1" strike="noStrike">
              <a:solidFill>
                <a:srgbClr val="000000"/>
              </a:solidFill>
              <a:latin typeface="Arial"/>
            </a:endParaRPr>
          </a:p>
        </p:txBody>
      </p:sp>
      <p:pic>
        <p:nvPicPr>
          <p:cNvPr id="383" name="" descr=""/>
          <p:cNvPicPr/>
          <p:nvPr/>
        </p:nvPicPr>
        <p:blipFill>
          <a:blip r:embed="rId1"/>
          <a:stretch/>
        </p:blipFill>
        <p:spPr>
          <a:xfrm>
            <a:off x="1004040" y="2971800"/>
            <a:ext cx="681840" cy="1540440"/>
          </a:xfrm>
          <a:prstGeom prst="rect">
            <a:avLst/>
          </a:prstGeom>
          <a:ln w="0">
            <a:noFill/>
          </a:ln>
        </p:spPr>
      </p:pic>
      <p:pic>
        <p:nvPicPr>
          <p:cNvPr id="384" name="" descr=""/>
          <p:cNvPicPr/>
          <p:nvPr/>
        </p:nvPicPr>
        <p:blipFill>
          <a:blip r:embed="rId2"/>
          <a:stretch/>
        </p:blipFill>
        <p:spPr>
          <a:xfrm>
            <a:off x="3824280" y="2741760"/>
            <a:ext cx="813240" cy="1807560"/>
          </a:xfrm>
          <a:prstGeom prst="rect">
            <a:avLst/>
          </a:prstGeom>
          <a:ln w="0">
            <a:noFill/>
          </a:ln>
        </p:spPr>
      </p:pic>
      <p:pic>
        <p:nvPicPr>
          <p:cNvPr id="385" name="" descr=""/>
          <p:cNvPicPr/>
          <p:nvPr/>
        </p:nvPicPr>
        <p:blipFill>
          <a:blip r:embed="rId3"/>
          <a:stretch/>
        </p:blipFill>
        <p:spPr>
          <a:xfrm>
            <a:off x="2518200" y="4502160"/>
            <a:ext cx="628200" cy="849960"/>
          </a:xfrm>
          <a:prstGeom prst="rect">
            <a:avLst/>
          </a:prstGeom>
          <a:ln w="0">
            <a:noFill/>
          </a:ln>
        </p:spPr>
      </p:pic>
      <p:sp>
        <p:nvSpPr>
          <p:cNvPr id="386" name=""/>
          <p:cNvSpPr/>
          <p:nvPr/>
        </p:nvSpPr>
        <p:spPr>
          <a:xfrm>
            <a:off x="3287880" y="2414160"/>
            <a:ext cx="2437200" cy="720"/>
          </a:xfrm>
          <a:prstGeom prst="line">
            <a:avLst/>
          </a:prstGeom>
          <a:ln w="76320">
            <a:solidFill>
              <a:srgbClr val="ff0000"/>
            </a:solidFill>
            <a:round/>
            <a:tailEnd len="med" type="triangle" w="med"/>
          </a:ln>
        </p:spPr>
        <p:style>
          <a:lnRef idx="0"/>
          <a:fillRef idx="0"/>
          <a:effectRef idx="0"/>
          <a:fontRef idx="minor"/>
        </p:style>
        <p:txBody>
          <a:bodyPr lIns="128160" rIns="128160" tIns="-82440" bIns="-82440" anchor="ctr">
            <a:noAutofit/>
          </a:bodyPr>
          <a:p>
            <a:endParaRPr b="0" lang="en-GB" sz="1800" spc="-1" strike="noStrike">
              <a:solidFill>
                <a:srgbClr val="000000"/>
              </a:solidFill>
              <a:latin typeface="Arial"/>
              <a:ea typeface="DejaVu Sans"/>
            </a:endParaRPr>
          </a:p>
        </p:txBody>
      </p:sp>
      <p:sp>
        <p:nvSpPr>
          <p:cNvPr id="387" name=""/>
          <p:cNvSpPr/>
          <p:nvPr/>
        </p:nvSpPr>
        <p:spPr>
          <a:xfrm>
            <a:off x="2290320" y="4345200"/>
            <a:ext cx="1075320" cy="1022040"/>
          </a:xfrm>
          <a:prstGeom prst="ellipse">
            <a:avLst/>
          </a:prstGeom>
          <a:noFill/>
          <a:ln w="0">
            <a:solidFill>
              <a:srgbClr val="000000"/>
            </a:solid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a typeface="DejaVu Sans"/>
            </a:endParaRPr>
          </a:p>
        </p:txBody>
      </p:sp>
      <p:sp>
        <p:nvSpPr>
          <p:cNvPr id="388" name=""/>
          <p:cNvSpPr/>
          <p:nvPr/>
        </p:nvSpPr>
        <p:spPr>
          <a:xfrm>
            <a:off x="2290680" y="2185560"/>
            <a:ext cx="1075320" cy="1022040"/>
          </a:xfrm>
          <a:prstGeom prst="ellipse">
            <a:avLst/>
          </a:prstGeom>
          <a:noFill/>
          <a:ln w="0">
            <a:solidFill>
              <a:srgbClr val="000000"/>
            </a:solid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a typeface="DejaVu Sans"/>
            </a:endParaRPr>
          </a:p>
        </p:txBody>
      </p:sp>
      <p:sp>
        <p:nvSpPr>
          <p:cNvPr id="389" name=""/>
          <p:cNvSpPr/>
          <p:nvPr/>
        </p:nvSpPr>
        <p:spPr>
          <a:xfrm>
            <a:off x="3731040" y="2905920"/>
            <a:ext cx="1075320" cy="1022040"/>
          </a:xfrm>
          <a:prstGeom prst="ellipse">
            <a:avLst/>
          </a:prstGeom>
          <a:noFill/>
          <a:ln w="0">
            <a:solidFill>
              <a:srgbClr val="000000"/>
            </a:solid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a typeface="DejaVu Sans"/>
            </a:endParaRPr>
          </a:p>
        </p:txBody>
      </p:sp>
      <p:sp>
        <p:nvSpPr>
          <p:cNvPr id="390" name=""/>
          <p:cNvSpPr/>
          <p:nvPr/>
        </p:nvSpPr>
        <p:spPr>
          <a:xfrm>
            <a:off x="4708800" y="3206520"/>
            <a:ext cx="997200" cy="720"/>
          </a:xfrm>
          <a:prstGeom prst="line">
            <a:avLst/>
          </a:prstGeom>
          <a:ln w="76320">
            <a:solidFill>
              <a:srgbClr val="ff0000"/>
            </a:solidFill>
            <a:round/>
            <a:tailEnd len="med" type="triangle" w="med"/>
          </a:ln>
        </p:spPr>
        <p:style>
          <a:lnRef idx="0"/>
          <a:fillRef idx="0"/>
          <a:effectRef idx="0"/>
          <a:fontRef idx="minor"/>
        </p:style>
        <p:txBody>
          <a:bodyPr lIns="128160" rIns="128160" tIns="-82440" bIns="-82440" anchor="ctr">
            <a:noAutofit/>
          </a:bodyPr>
          <a:p>
            <a:endParaRPr b="0" lang="en-GB" sz="1800" spc="-1" strike="noStrike">
              <a:solidFill>
                <a:srgbClr val="000000"/>
              </a:solidFill>
              <a:latin typeface="Arial"/>
              <a:ea typeface="DejaVu Sans"/>
            </a:endParaRPr>
          </a:p>
        </p:txBody>
      </p:sp>
      <p:sp>
        <p:nvSpPr>
          <p:cNvPr id="391" name=""/>
          <p:cNvSpPr/>
          <p:nvPr/>
        </p:nvSpPr>
        <p:spPr>
          <a:xfrm flipH="1">
            <a:off x="3444480" y="4450680"/>
            <a:ext cx="741600" cy="59220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
        <p:nvSpPr>
          <p:cNvPr id="392" name=""/>
          <p:cNvSpPr/>
          <p:nvPr/>
        </p:nvSpPr>
        <p:spPr>
          <a:xfrm>
            <a:off x="1449720" y="3998880"/>
            <a:ext cx="4237200" cy="720"/>
          </a:xfrm>
          <a:prstGeom prst="line">
            <a:avLst/>
          </a:prstGeom>
          <a:ln w="76320">
            <a:solidFill>
              <a:srgbClr val="ff0000"/>
            </a:solidFill>
            <a:round/>
            <a:tailEnd len="med" type="triangle" w="med"/>
          </a:ln>
        </p:spPr>
        <p:style>
          <a:lnRef idx="0"/>
          <a:fillRef idx="0"/>
          <a:effectRef idx="0"/>
          <a:fontRef idx="minor"/>
        </p:style>
        <p:txBody>
          <a:bodyPr lIns="128160" rIns="128160" tIns="-82440" bIns="-82440" anchor="ctr">
            <a:noAutofit/>
          </a:bodyPr>
          <a:p>
            <a:endParaRPr b="0" lang="en-GB" sz="1800" spc="-1" strike="noStrike">
              <a:solidFill>
                <a:srgbClr val="000000"/>
              </a:solidFill>
              <a:latin typeface="Arial"/>
              <a:ea typeface="DejaVu Sans"/>
            </a:endParaRPr>
          </a:p>
        </p:txBody>
      </p:sp>
      <p:sp>
        <p:nvSpPr>
          <p:cNvPr id="393" name=""/>
          <p:cNvSpPr/>
          <p:nvPr/>
        </p:nvSpPr>
        <p:spPr>
          <a:xfrm>
            <a:off x="504000" y="1326960"/>
            <a:ext cx="9054360" cy="4674240"/>
          </a:xfrm>
          <a:prstGeom prst="rect">
            <a:avLst/>
          </a:prstGeom>
          <a:noFill/>
          <a:ln w="0">
            <a:noFill/>
          </a:ln>
        </p:spPr>
        <p:style>
          <a:lnRef idx="0"/>
          <a:fillRef idx="0"/>
          <a:effectRef idx="0"/>
          <a:fontRef idx="minor"/>
        </p:style>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ea typeface="DejaVu Sans"/>
              </a:rPr>
              <a:t>Reminder: the goal of the YouTube algorithm is to </a:t>
            </a:r>
            <a:r>
              <a:rPr b="1" lang="en-GB" sz="1800" spc="-1" strike="noStrike">
                <a:solidFill>
                  <a:srgbClr val="000000"/>
                </a:solidFill>
                <a:latin typeface="Arial"/>
                <a:ea typeface="DejaVu Sans"/>
              </a:rPr>
              <a:t>keep you watching</a:t>
            </a:r>
            <a:r>
              <a:rPr b="0" lang="en-GB" sz="1800" spc="-1" strike="noStrike">
                <a:solidFill>
                  <a:srgbClr val="000000"/>
                </a:solidFill>
                <a:latin typeface="Arial"/>
                <a:ea typeface="DejaVu Sans"/>
              </a:rPr>
              <a:t>. </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ea typeface="DejaVu Sans"/>
              </a:rPr>
              <a:t>YouTube’s business model: </a:t>
            </a:r>
            <a:r>
              <a:rPr b="1" lang="en-GB" sz="1800" spc="-1" strike="noStrike">
                <a:solidFill>
                  <a:srgbClr val="ff0000"/>
                </a:solidFill>
                <a:latin typeface="Arial"/>
                <a:ea typeface="DejaVu Sans"/>
              </a:rPr>
              <a:t>selling our ...</a:t>
            </a:r>
            <a:endParaRPr b="0" lang="en-GB" sz="1800" spc="-1" strike="noStrike">
              <a:solidFill>
                <a:srgbClr val="000000"/>
              </a:solidFill>
              <a:latin typeface="Arial"/>
            </a:endParaRPr>
          </a:p>
          <a:p>
            <a:pPr>
              <a:lnSpc>
                <a:spcPct val="100000"/>
              </a:lnSpc>
              <a:spcBef>
                <a:spcPts val="1417"/>
              </a:spcBef>
            </a:pPr>
            <a:r>
              <a:rPr b="0" lang="en-GB" sz="1800" spc="-1" strike="noStrike">
                <a:solidFill>
                  <a:srgbClr val="000000"/>
                </a:solidFill>
                <a:latin typeface="Arial"/>
                <a:ea typeface="DejaVu Sans"/>
              </a:rPr>
              <a:t>                                                                                    </a:t>
            </a:r>
            <a:r>
              <a:rPr b="0" lang="en-GB" sz="1800" spc="-1" strike="noStrike">
                <a:solidFill>
                  <a:srgbClr val="000000"/>
                </a:solidFill>
                <a:latin typeface="Arial"/>
                <a:ea typeface="DejaVu Sans"/>
              </a:rPr>
              <a:t>behaviour  </a:t>
            </a: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r>
              <a:rPr b="0" lang="en-GB" sz="1800" spc="-1" strike="noStrike">
                <a:solidFill>
                  <a:srgbClr val="000000"/>
                </a:solidFill>
                <a:latin typeface="Arial"/>
                <a:ea typeface="DejaVu Sans"/>
              </a:rPr>
              <a:t>                                                                                   </a:t>
            </a:r>
            <a:r>
              <a:rPr b="0" lang="en-GB" sz="1800" spc="-1" strike="noStrike">
                <a:solidFill>
                  <a:srgbClr val="000000"/>
                </a:solidFill>
                <a:latin typeface="Arial"/>
                <a:ea typeface="DejaVu Sans"/>
              </a:rPr>
              <a:t>identity</a:t>
            </a: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r>
              <a:rPr b="0" lang="en-GB" sz="1800" spc="-1" strike="noStrike">
                <a:solidFill>
                  <a:srgbClr val="000000"/>
                </a:solidFill>
                <a:latin typeface="Arial"/>
                <a:ea typeface="DejaVu Sans"/>
              </a:rPr>
              <a:t>           </a:t>
            </a:r>
            <a:endParaRPr b="0" lang="en-GB" sz="1800" spc="-1" strike="noStrike">
              <a:solidFill>
                <a:srgbClr val="000000"/>
              </a:solidFill>
              <a:latin typeface="Arial"/>
            </a:endParaRPr>
          </a:p>
          <a:p>
            <a:pPr>
              <a:lnSpc>
                <a:spcPct val="100000"/>
              </a:lnSpc>
            </a:pPr>
            <a:r>
              <a:rPr b="0" lang="en-GB" sz="1800" spc="-1" strike="noStrike">
                <a:solidFill>
                  <a:srgbClr val="000000"/>
                </a:solidFill>
                <a:latin typeface="Arial"/>
                <a:ea typeface="DejaVu Sans"/>
              </a:rPr>
              <a:t>                                                                                   </a:t>
            </a:r>
            <a:r>
              <a:rPr b="0" lang="en-GB" sz="1800" spc="-1" strike="noStrike">
                <a:solidFill>
                  <a:srgbClr val="000000"/>
                </a:solidFill>
                <a:latin typeface="Arial"/>
                <a:ea typeface="DejaVu Sans"/>
              </a:rPr>
              <a:t>future </a:t>
            </a: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r>
              <a:rPr b="0" lang="en-GB" sz="1800" spc="-1" strike="noStrike">
                <a:solidFill>
                  <a:srgbClr val="000000"/>
                </a:solidFill>
                <a:latin typeface="Arial"/>
                <a:ea typeface="DejaVu Sans"/>
              </a:rPr>
              <a:t>                                                                                   </a:t>
            </a:r>
            <a:r>
              <a:rPr b="0" lang="en-GB" sz="1800" spc="-1" strike="noStrike">
                <a:solidFill>
                  <a:srgbClr val="000000"/>
                </a:solidFill>
                <a:latin typeface="Arial"/>
                <a:ea typeface="DejaVu Sans"/>
              </a:rPr>
              <a:t>emotions</a:t>
            </a:r>
            <a:endParaRPr b="0" lang="en-GB" sz="1800" spc="-1" strike="noStrike">
              <a:solidFill>
                <a:srgbClr val="000000"/>
              </a:solidFill>
              <a:latin typeface="Arial"/>
            </a:endParaRPr>
          </a:p>
        </p:txBody>
      </p:sp>
      <p:sp>
        <p:nvSpPr>
          <p:cNvPr id="394" name=""/>
          <p:cNvSpPr/>
          <p:nvPr/>
        </p:nvSpPr>
        <p:spPr>
          <a:xfrm flipH="1" flipV="1">
            <a:off x="1451880" y="4548240"/>
            <a:ext cx="804600" cy="50328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
        <p:nvSpPr>
          <p:cNvPr id="395" name=""/>
          <p:cNvSpPr/>
          <p:nvPr/>
        </p:nvSpPr>
        <p:spPr>
          <a:xfrm>
            <a:off x="887760" y="2942640"/>
            <a:ext cx="1075320" cy="1022040"/>
          </a:xfrm>
          <a:prstGeom prst="ellipse">
            <a:avLst/>
          </a:prstGeom>
          <a:noFill/>
          <a:ln w="0">
            <a:solidFill>
              <a:srgbClr val="000000"/>
            </a:solid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a typeface="DejaVu Sans"/>
            </a:endParaRPr>
          </a:p>
        </p:txBody>
      </p:sp>
      <p:pic>
        <p:nvPicPr>
          <p:cNvPr id="396" name="" descr=""/>
          <p:cNvPicPr/>
          <p:nvPr/>
        </p:nvPicPr>
        <p:blipFill>
          <a:blip r:embed="rId4"/>
          <a:stretch/>
        </p:blipFill>
        <p:spPr>
          <a:xfrm>
            <a:off x="2540880" y="2309760"/>
            <a:ext cx="643680" cy="547560"/>
          </a:xfrm>
          <a:prstGeom prst="rect">
            <a:avLst/>
          </a:prstGeom>
          <a:ln w="0">
            <a:noFill/>
          </a:ln>
        </p:spPr>
      </p:pic>
      <p:sp>
        <p:nvSpPr>
          <p:cNvPr id="397" name=""/>
          <p:cNvSpPr/>
          <p:nvPr/>
        </p:nvSpPr>
        <p:spPr>
          <a:xfrm flipV="1">
            <a:off x="1651680" y="2517480"/>
            <a:ext cx="804600" cy="50328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
        <p:nvSpPr>
          <p:cNvPr id="398" name=""/>
          <p:cNvSpPr/>
          <p:nvPr/>
        </p:nvSpPr>
        <p:spPr>
          <a:xfrm>
            <a:off x="3247560" y="2557800"/>
            <a:ext cx="741600" cy="59220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
        <p:nvSpPr>
          <p:cNvPr id="399" name=""/>
          <p:cNvSpPr/>
          <p:nvPr/>
        </p:nvSpPr>
        <p:spPr>
          <a:xfrm>
            <a:off x="3230640" y="5187240"/>
            <a:ext cx="2437200" cy="720"/>
          </a:xfrm>
          <a:prstGeom prst="line">
            <a:avLst/>
          </a:prstGeom>
          <a:ln w="76320">
            <a:solidFill>
              <a:srgbClr val="ff0000"/>
            </a:solidFill>
            <a:round/>
            <a:tailEnd len="med" type="triangle" w="med"/>
          </a:ln>
        </p:spPr>
        <p:style>
          <a:lnRef idx="0"/>
          <a:fillRef idx="0"/>
          <a:effectRef idx="0"/>
          <a:fontRef idx="minor"/>
        </p:style>
        <p:txBody>
          <a:bodyPr lIns="128160" rIns="128160" tIns="-82440" bIns="-82440" anchor="ctr">
            <a:noAutofit/>
          </a:bodyPr>
          <a:p>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9" name="PlaceHolder 1"/>
          <p:cNvSpPr>
            <a:spLocks noGrp="1"/>
          </p:cNvSpPr>
          <p:nvPr>
            <p:ph type="title"/>
          </p:nvPr>
        </p:nvSpPr>
        <p:spPr>
          <a:xfrm>
            <a:off x="503640" y="225720"/>
            <a:ext cx="9045000" cy="920520"/>
          </a:xfrm>
          <a:prstGeom prst="rect">
            <a:avLst/>
          </a:prstGeom>
          <a:noFill/>
          <a:ln w="0">
            <a:noFill/>
          </a:ln>
        </p:spPr>
        <p:txBody>
          <a:bodyPr lIns="0" rIns="0" tIns="0" bIns="0" anchor="ctr">
            <a:noAutofit/>
          </a:bodyPr>
          <a:p>
            <a:pPr indent="0" algn="ctr">
              <a:lnSpc>
                <a:spcPct val="100000"/>
              </a:lnSpc>
              <a:spcBef>
                <a:spcPts val="1191"/>
              </a:spcBef>
              <a:spcAft>
                <a:spcPts val="992"/>
              </a:spcAft>
              <a:buNone/>
              <a:tabLst>
                <a:tab algn="l" pos="0"/>
              </a:tabLst>
            </a:pPr>
            <a:r>
              <a:rPr b="0" lang="en-GB" sz="4400" spc="-1" strike="noStrike">
                <a:solidFill>
                  <a:srgbClr val="000000"/>
                </a:solidFill>
                <a:latin typeface="Arial"/>
              </a:rPr>
              <a:t>Gözel Shakeri</a:t>
            </a:r>
            <a:endParaRPr b="0" lang="en-GB" sz="4400" spc="-1" strike="noStrike">
              <a:solidFill>
                <a:srgbClr val="000000"/>
              </a:solidFill>
              <a:latin typeface="Arial"/>
            </a:endParaRPr>
          </a:p>
        </p:txBody>
      </p:sp>
      <p:sp>
        <p:nvSpPr>
          <p:cNvPr id="270" name="PlaceHolder 2"/>
          <p:cNvSpPr>
            <a:spLocks noGrp="1"/>
          </p:cNvSpPr>
          <p:nvPr>
            <p:ph/>
          </p:nvPr>
        </p:nvSpPr>
        <p:spPr>
          <a:xfrm>
            <a:off x="5039640" y="1326240"/>
            <a:ext cx="4510080" cy="3262680"/>
          </a:xfrm>
          <a:prstGeom prst="rect">
            <a:avLst/>
          </a:prstGeom>
          <a:noFill/>
          <a:ln w="0">
            <a:noFill/>
          </a:ln>
        </p:spPr>
        <p:txBody>
          <a:bodyPr lIns="0" rIns="0" tIns="0" bIns="0" anchor="t">
            <a:normAutofit/>
          </a:bodyPr>
          <a:p>
            <a:pPr marL="432000" indent="-324000">
              <a:lnSpc>
                <a:spcPct val="100000"/>
              </a:lnSpc>
              <a:spcBef>
                <a:spcPts val="624"/>
              </a:spcBef>
              <a:spcAft>
                <a:spcPts val="425"/>
              </a:spcAft>
              <a:buClr>
                <a:srgbClr val="000000"/>
              </a:buClr>
              <a:buSzPct val="45000"/>
              <a:buFont typeface="Wingdings" charset="2"/>
              <a:buChar char=""/>
            </a:pPr>
            <a:r>
              <a:rPr b="0" lang="en-GB" sz="1800" spc="-1" strike="noStrike">
                <a:solidFill>
                  <a:srgbClr val="000000"/>
                </a:solidFill>
                <a:latin typeface="Arial"/>
              </a:rPr>
              <a:t>2015-2020: Ph.D. in Human-Computer Interaction</a:t>
            </a:r>
            <a:endParaRPr b="0" lang="en-GB" sz="1800" spc="-1" strike="noStrike">
              <a:solidFill>
                <a:srgbClr val="000000"/>
              </a:solidFill>
              <a:latin typeface="Arial"/>
            </a:endParaRPr>
          </a:p>
          <a:p>
            <a:pPr marL="432000" indent="-324000">
              <a:lnSpc>
                <a:spcPct val="100000"/>
              </a:lnSpc>
              <a:spcBef>
                <a:spcPts val="850"/>
              </a:spcBef>
              <a:buClr>
                <a:srgbClr val="000000"/>
              </a:buClr>
              <a:buSzPct val="45000"/>
              <a:buFont typeface="Wingdings" charset="2"/>
              <a:buChar char=""/>
            </a:pPr>
            <a:r>
              <a:rPr b="0" lang="en-GB" sz="1800" spc="-1" strike="noStrike">
                <a:solidFill>
                  <a:srgbClr val="000000"/>
                </a:solidFill>
                <a:latin typeface="Arial"/>
              </a:rPr>
              <a:t>2020-2022: Post-doc in Sustainable Digitalisation </a:t>
            </a:r>
            <a:endParaRPr b="0" lang="en-GB" sz="1800" spc="-1" strike="noStrike">
              <a:solidFill>
                <a:srgbClr val="000000"/>
              </a:solidFill>
              <a:latin typeface="Arial"/>
            </a:endParaRPr>
          </a:p>
          <a:p>
            <a:pPr marL="432000" indent="-324000">
              <a:lnSpc>
                <a:spcPct val="100000"/>
              </a:lnSpc>
              <a:spcBef>
                <a:spcPts val="850"/>
              </a:spcBef>
              <a:buClr>
                <a:srgbClr val="000000"/>
              </a:buClr>
              <a:buSzPct val="45000"/>
              <a:buFont typeface="Wingdings" charset="2"/>
              <a:buChar char=""/>
            </a:pPr>
            <a:r>
              <a:rPr b="0" lang="en-GB" sz="1800" spc="-1" strike="noStrike">
                <a:solidFill>
                  <a:srgbClr val="000000"/>
                </a:solidFill>
                <a:latin typeface="Arial"/>
              </a:rPr>
              <a:t>2023: Junior Professor in Sustainable Digitalisation</a:t>
            </a:r>
            <a:endParaRPr b="0" lang="en-GB" sz="1800" spc="-1" strike="noStrike">
              <a:solidFill>
                <a:srgbClr val="000000"/>
              </a:solidFill>
              <a:latin typeface="Arial"/>
            </a:endParaRPr>
          </a:p>
          <a:p>
            <a:pPr marL="432000" indent="-324000">
              <a:lnSpc>
                <a:spcPct val="100000"/>
              </a:lnSpc>
              <a:spcBef>
                <a:spcPts val="850"/>
              </a:spcBef>
              <a:buClr>
                <a:srgbClr val="000000"/>
              </a:buClr>
              <a:buSzPct val="45000"/>
              <a:buFont typeface="Wingdings" charset="2"/>
              <a:buChar char=""/>
            </a:pPr>
            <a:r>
              <a:rPr b="0" lang="en-GB" sz="1800" spc="-1" strike="noStrike">
                <a:solidFill>
                  <a:srgbClr val="000000"/>
                </a:solidFill>
                <a:latin typeface="Arial"/>
              </a:rPr>
              <a:t>Since 2024: Consultant in Sustainable Digitalisation</a:t>
            </a:r>
            <a:endParaRPr b="0" lang="en-GB" sz="1800" spc="-1" strike="noStrike">
              <a:solidFill>
                <a:srgbClr val="000000"/>
              </a:solidFill>
              <a:latin typeface="Arial"/>
            </a:endParaRPr>
          </a:p>
        </p:txBody>
      </p:sp>
      <p:pic>
        <p:nvPicPr>
          <p:cNvPr id="271" name="" descr=""/>
          <p:cNvPicPr/>
          <p:nvPr/>
        </p:nvPicPr>
        <p:blipFill>
          <a:blip r:embed="rId1"/>
          <a:stretch/>
        </p:blipFill>
        <p:spPr>
          <a:xfrm>
            <a:off x="687240" y="95400"/>
            <a:ext cx="3691800" cy="5645520"/>
          </a:xfrm>
          <a:prstGeom prst="rect">
            <a:avLst/>
          </a:prstGeom>
          <a:ln w="0">
            <a:noFill/>
          </a:ln>
        </p:spPr>
      </p:pic>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0" name="PlaceHolder 1"/>
          <p:cNvSpPr>
            <a:spLocks noGrp="1"/>
          </p:cNvSpPr>
          <p:nvPr>
            <p:ph type="subTitle"/>
          </p:nvPr>
        </p:nvSpPr>
        <p:spPr>
          <a:xfrm>
            <a:off x="504000" y="226080"/>
            <a:ext cx="9054360" cy="4369680"/>
          </a:xfrm>
          <a:prstGeom prst="rect">
            <a:avLst/>
          </a:prstGeom>
          <a:noFill/>
          <a:ln w="0">
            <a:noFill/>
          </a:ln>
        </p:spPr>
        <p:txBody>
          <a:bodyPr lIns="0" rIns="0" tIns="0" bIns="0" anchor="ctr">
            <a:noAutofit/>
          </a:bodyPr>
          <a:p>
            <a:pPr algn="ctr">
              <a:lnSpc>
                <a:spcPct val="100000"/>
              </a:lnSpc>
            </a:pPr>
            <a:r>
              <a:rPr b="0" lang="en-GB" sz="3200" spc="-1" strike="noStrike">
                <a:solidFill>
                  <a:srgbClr val="000000"/>
                </a:solidFill>
                <a:latin typeface="Arial"/>
              </a:rPr>
              <a:t>(2) </a:t>
            </a:r>
            <a:endParaRPr b="0" lang="en-GB" sz="3200" spc="-1" strike="noStrike">
              <a:solidFill>
                <a:srgbClr val="000000"/>
              </a:solidFill>
              <a:latin typeface="Arial"/>
            </a:endParaRPr>
          </a:p>
          <a:p>
            <a:pPr algn="ctr">
              <a:lnSpc>
                <a:spcPct val="100000"/>
              </a:lnSpc>
            </a:pPr>
            <a:endParaRPr b="0" lang="en-GB" sz="3200" spc="-1" strike="noStrike">
              <a:solidFill>
                <a:srgbClr val="000000"/>
              </a:solidFill>
              <a:latin typeface="Arial"/>
            </a:endParaRPr>
          </a:p>
          <a:p>
            <a:pPr algn="ctr">
              <a:lnSpc>
                <a:spcPct val="100000"/>
              </a:lnSpc>
            </a:pPr>
            <a:r>
              <a:rPr b="1" lang="en-GB" sz="3200" spc="-1" strike="noStrike">
                <a:solidFill>
                  <a:srgbClr val="000000"/>
                </a:solidFill>
                <a:latin typeface="Arial"/>
              </a:rPr>
              <a:t>Behavioural manipulation</a:t>
            </a:r>
            <a:r>
              <a:rPr b="0" lang="en-GB" sz="3200" spc="-1" strike="noStrike">
                <a:solidFill>
                  <a:srgbClr val="000000"/>
                </a:solidFill>
                <a:latin typeface="Arial"/>
              </a:rPr>
              <a:t> and the</a:t>
            </a:r>
            <a:endParaRPr b="0" lang="en-GB" sz="3200" spc="-1" strike="noStrike">
              <a:solidFill>
                <a:srgbClr val="000000"/>
              </a:solidFill>
              <a:latin typeface="Arial"/>
            </a:endParaRPr>
          </a:p>
          <a:p>
            <a:pPr algn="ctr">
              <a:lnSpc>
                <a:spcPct val="100000"/>
              </a:lnSpc>
            </a:pPr>
            <a:r>
              <a:rPr b="0" lang="en-GB" sz="3200" spc="-1" strike="noStrike">
                <a:solidFill>
                  <a:srgbClr val="000000"/>
                </a:solidFill>
                <a:latin typeface="Arial"/>
              </a:rPr>
              <a:t>importance of </a:t>
            </a:r>
            <a:r>
              <a:rPr b="1" lang="en-GB" sz="3200" spc="-1" strike="noStrike">
                <a:solidFill>
                  <a:srgbClr val="000000"/>
                </a:solidFill>
                <a:latin typeface="Arial"/>
              </a:rPr>
              <a:t>media literacy</a:t>
            </a:r>
            <a:r>
              <a:rPr b="0" lang="en-GB" sz="3200" spc="-1" strike="noStrike">
                <a:solidFill>
                  <a:srgbClr val="000000"/>
                </a:solidFill>
                <a:latin typeface="Arial"/>
              </a:rPr>
              <a:t> </a:t>
            </a:r>
            <a:endParaRPr b="0" lang="en-GB" sz="3200" spc="-1" strike="noStrike">
              <a:solidFill>
                <a:srgbClr val="000000"/>
              </a:solidFill>
              <a:latin typeface="Arial"/>
            </a:endParaRPr>
          </a:p>
          <a:p>
            <a:pPr algn="ctr">
              <a:lnSpc>
                <a:spcPct val="100000"/>
              </a:lnSpc>
            </a:pPr>
            <a:endParaRPr b="0" lang="en-GB" sz="3200" spc="-1" strike="noStrike">
              <a:solidFill>
                <a:srgbClr val="000000"/>
              </a:solidFill>
              <a:latin typeface="Arial"/>
            </a:endParaRPr>
          </a:p>
          <a:p>
            <a:pPr algn="ctr">
              <a:lnSpc>
                <a:spcPct val="100000"/>
              </a:lnSpc>
            </a:pPr>
            <a:r>
              <a:rPr b="0" lang="en-GB" sz="1800" spc="-1" strike="noStrike">
                <a:solidFill>
                  <a:srgbClr val="000000"/>
                </a:solidFill>
                <a:latin typeface="Arial"/>
              </a:rPr>
              <a:t>on the example of YouTube</a:t>
            </a:r>
            <a:endParaRPr b="0" lang="en-GB" sz="1800" spc="-1" strike="noStrike">
              <a:solidFill>
                <a:srgbClr val="000000"/>
              </a:solidFill>
              <a:latin typeface="Arial"/>
            </a:endParaRPr>
          </a:p>
          <a:p>
            <a:pPr algn="ctr">
              <a:lnSpc>
                <a:spcPct val="100000"/>
              </a:lnSpc>
            </a:pPr>
            <a:endParaRPr b="0" lang="en-GB" sz="1800" spc="-1" strike="noStrike">
              <a:solidFill>
                <a:srgbClr val="000000"/>
              </a:solidFill>
              <a:latin typeface="Arial"/>
            </a:endParaRPr>
          </a:p>
        </p:txBody>
      </p:sp>
      <p:pic>
        <p:nvPicPr>
          <p:cNvPr id="401" name="" descr=""/>
          <p:cNvPicPr/>
          <p:nvPr/>
        </p:nvPicPr>
        <p:blipFill>
          <a:blip r:embed="rId1"/>
          <a:stretch/>
        </p:blipFill>
        <p:spPr>
          <a:xfrm>
            <a:off x="25560" y="3957120"/>
            <a:ext cx="10055520" cy="3436200"/>
          </a:xfrm>
          <a:prstGeom prst="rect">
            <a:avLst/>
          </a:prstGeom>
          <a:ln w="0">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02" name="" descr=""/>
          <p:cNvPicPr/>
          <p:nvPr/>
        </p:nvPicPr>
        <p:blipFill>
          <a:blip r:embed="rId1"/>
          <a:stretch/>
        </p:blipFill>
        <p:spPr>
          <a:xfrm>
            <a:off x="2957400" y="1332000"/>
            <a:ext cx="4286880" cy="3884400"/>
          </a:xfrm>
          <a:prstGeom prst="rect">
            <a:avLst/>
          </a:prstGeom>
          <a:ln w="0">
            <a:noFill/>
          </a:ln>
        </p:spPr>
      </p:pic>
      <p:sp>
        <p:nvSpPr>
          <p:cNvPr id="403" name=""/>
          <p:cNvSpPr/>
          <p:nvPr/>
        </p:nvSpPr>
        <p:spPr>
          <a:xfrm>
            <a:off x="-36000" y="2370960"/>
            <a:ext cx="3088080" cy="1005120"/>
          </a:xfrm>
          <a:prstGeom prst="rect">
            <a:avLst/>
          </a:prstGeom>
          <a:noFill/>
          <a:ln w="0">
            <a:noFill/>
          </a:ln>
        </p:spPr>
        <p:style>
          <a:lnRef idx="0"/>
          <a:fillRef idx="0"/>
          <a:effectRef idx="0"/>
          <a:fontRef idx="minor"/>
        </p:style>
        <p:txBody>
          <a:bodyPr lIns="0" rIns="0" tIns="0" bIns="0" anchor="t">
            <a:normAutofit fontScale="92222"/>
          </a:bodyPr>
          <a:p>
            <a:pPr algn="ctr">
              <a:lnSpc>
                <a:spcPct val="100000"/>
              </a:lnSpc>
              <a:spcBef>
                <a:spcPts val="1417"/>
              </a:spcBef>
            </a:pPr>
            <a:r>
              <a:rPr b="0" lang="en-GB" sz="3600" spc="-1" strike="noStrike">
                <a:solidFill>
                  <a:srgbClr val="000000"/>
                </a:solidFill>
                <a:latin typeface="Alfarn W05 Regular"/>
                <a:ea typeface="DejaVu Sans"/>
              </a:rPr>
              <a:t>Outrage</a:t>
            </a:r>
            <a:endParaRPr b="0" lang="en-GB" sz="3600" spc="-1" strike="noStrike">
              <a:solidFill>
                <a:srgbClr val="000000"/>
              </a:solidFill>
              <a:latin typeface="Arial"/>
            </a:endParaRPr>
          </a:p>
          <a:p>
            <a:pPr marL="216000" indent="-216000" algn="ctr">
              <a:lnSpc>
                <a:spcPct val="100000"/>
              </a:lnSpc>
              <a:tabLst>
                <a:tab algn="l" pos="0"/>
              </a:tabLst>
            </a:pPr>
            <a:r>
              <a:rPr b="0" lang="en-GB" sz="1800" spc="-1" strike="noStrike">
                <a:solidFill>
                  <a:srgbClr val="000000"/>
                </a:solidFill>
                <a:latin typeface="Arial"/>
                <a:ea typeface="DejaVu Sans"/>
              </a:rPr>
              <a:t>designed to provoke </a:t>
            </a:r>
            <a:endParaRPr b="0" lang="en-GB" sz="1800" spc="-1" strike="noStrike">
              <a:solidFill>
                <a:srgbClr val="000000"/>
              </a:solidFill>
              <a:latin typeface="Arial"/>
            </a:endParaRPr>
          </a:p>
          <a:p>
            <a:pPr marL="216000" indent="-216000" algn="ctr">
              <a:lnSpc>
                <a:spcPct val="100000"/>
              </a:lnSpc>
              <a:tabLst>
                <a:tab algn="l" pos="0"/>
              </a:tabLst>
            </a:pPr>
            <a:r>
              <a:rPr b="0" lang="en-GB" sz="1800" spc="-1" strike="noStrike">
                <a:solidFill>
                  <a:srgbClr val="000000"/>
                </a:solidFill>
                <a:latin typeface="Arial"/>
                <a:ea typeface="DejaVu Sans"/>
              </a:rPr>
              <a:t>and pull us in</a:t>
            </a:r>
            <a:endParaRPr b="0" lang="en-GB" sz="1800" spc="-1" strike="noStrike">
              <a:solidFill>
                <a:srgbClr val="000000"/>
              </a:solidFill>
              <a:latin typeface="Arial"/>
            </a:endParaRPr>
          </a:p>
          <a:p>
            <a:pPr marL="216000" algn="ctr">
              <a:lnSpc>
                <a:spcPct val="100000"/>
              </a:lnSpc>
              <a:tabLst>
                <a:tab algn="l" pos="0"/>
              </a:tabLst>
            </a:pPr>
            <a:endParaRPr b="0" lang="en-GB" sz="2600" spc="-1" strike="noStrike">
              <a:solidFill>
                <a:srgbClr val="000000"/>
              </a:solidFill>
              <a:latin typeface="Arial"/>
            </a:endParaRPr>
          </a:p>
          <a:p>
            <a:pPr marL="216000" algn="ctr">
              <a:lnSpc>
                <a:spcPct val="100000"/>
              </a:lnSpc>
              <a:tabLst>
                <a:tab algn="l" pos="0"/>
              </a:tabLst>
            </a:pPr>
            <a:endParaRPr b="0" lang="en-GB" sz="2600" spc="-1" strike="noStrike">
              <a:solidFill>
                <a:srgbClr val="000000"/>
              </a:solidFill>
              <a:latin typeface="Arial"/>
            </a:endParaRPr>
          </a:p>
          <a:p>
            <a:pPr marL="216000" algn="ctr">
              <a:lnSpc>
                <a:spcPct val="100000"/>
              </a:lnSpc>
              <a:tabLst>
                <a:tab algn="l" pos="0"/>
              </a:tabLst>
            </a:pPr>
            <a:endParaRPr b="0" lang="en-GB" sz="2600" spc="-1" strike="noStrike">
              <a:solidFill>
                <a:srgbClr val="000000"/>
              </a:solidFill>
              <a:latin typeface="Arial"/>
            </a:endParaRPr>
          </a:p>
        </p:txBody>
      </p:sp>
      <p:sp>
        <p:nvSpPr>
          <p:cNvPr id="404"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Triggering Emotions</a:t>
            </a:r>
            <a:endParaRPr b="0" lang="en-GB" sz="4400" spc="-1" strike="noStrike">
              <a:solidFill>
                <a:srgbClr val="000000"/>
              </a:solidFill>
              <a:latin typeface="Arial"/>
            </a:endParaRPr>
          </a:p>
        </p:txBody>
      </p:sp>
      <p:pic>
        <p:nvPicPr>
          <p:cNvPr id="405" name="" descr=""/>
          <p:cNvPicPr/>
          <p:nvPr/>
        </p:nvPicPr>
        <p:blipFill>
          <a:blip r:embed="rId2"/>
          <a:stretch/>
        </p:blipFill>
        <p:spPr>
          <a:xfrm>
            <a:off x="7920000" y="1260000"/>
            <a:ext cx="1339920" cy="1242720"/>
          </a:xfrm>
          <a:prstGeom prst="rect">
            <a:avLst/>
          </a:prstGeom>
          <a:ln w="0">
            <a:noFill/>
          </a:ln>
        </p:spPr>
      </p:pic>
      <p:sp>
        <p:nvSpPr>
          <p:cNvPr id="406" name=""/>
          <p:cNvSpPr/>
          <p:nvPr/>
        </p:nvSpPr>
        <p:spPr>
          <a:xfrm>
            <a:off x="288000" y="4536000"/>
            <a:ext cx="3952800" cy="86616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1" lang="en-GB" sz="3600" spc="-1" strike="noStrike">
                <a:solidFill>
                  <a:srgbClr val="000000"/>
                </a:solidFill>
                <a:latin typeface="CarlMarx"/>
                <a:ea typeface="DejaVu Sans"/>
              </a:rPr>
              <a:t>Curiosity</a:t>
            </a:r>
            <a:endParaRPr b="0" lang="en-GB" sz="3600" spc="-1" strike="noStrike">
              <a:solidFill>
                <a:srgbClr val="000000"/>
              </a:solidFill>
              <a:latin typeface="Arial"/>
            </a:endParaRPr>
          </a:p>
          <a:p>
            <a:pPr marL="216000" indent="-216000" algn="ctr">
              <a:lnSpc>
                <a:spcPct val="100000"/>
              </a:lnSpc>
              <a:tabLst>
                <a:tab algn="l" pos="0"/>
              </a:tabLst>
            </a:pPr>
            <a:r>
              <a:rPr b="0" lang="en-GB" sz="1800" spc="-1" strike="noStrike">
                <a:solidFill>
                  <a:srgbClr val="000000"/>
                </a:solidFill>
                <a:latin typeface="Arial"/>
                <a:ea typeface="DejaVu Sans"/>
              </a:rPr>
              <a:t>plays on our natural desire for closure and surprise</a:t>
            </a:r>
            <a:endParaRPr b="0" lang="en-GB" sz="1800" spc="-1" strike="noStrike">
              <a:solidFill>
                <a:srgbClr val="000000"/>
              </a:solidFill>
              <a:latin typeface="Arial"/>
            </a:endParaRPr>
          </a:p>
        </p:txBody>
      </p:sp>
      <p:sp>
        <p:nvSpPr>
          <p:cNvPr id="407" name=""/>
          <p:cNvSpPr/>
          <p:nvPr/>
        </p:nvSpPr>
        <p:spPr>
          <a:xfrm>
            <a:off x="7562880" y="2359440"/>
            <a:ext cx="3044880" cy="6498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GB" sz="2000" spc="-1" strike="noStrike">
                <a:solidFill>
                  <a:srgbClr val="000000"/>
                </a:solidFill>
                <a:latin typeface="Arial"/>
                <a:ea typeface="DejaVu Sans"/>
              </a:rPr>
              <a:t>keeps us </a:t>
            </a:r>
            <a:endParaRPr b="0" lang="en-GB" sz="2000" spc="-1" strike="noStrike">
              <a:solidFill>
                <a:srgbClr val="000000"/>
              </a:solidFill>
              <a:latin typeface="Arial"/>
            </a:endParaRPr>
          </a:p>
          <a:p>
            <a:pPr algn="ctr">
              <a:lnSpc>
                <a:spcPct val="100000"/>
              </a:lnSpc>
            </a:pPr>
            <a:r>
              <a:rPr b="0" lang="en-GB" sz="2000" spc="-1" strike="noStrike">
                <a:solidFill>
                  <a:srgbClr val="000000"/>
                </a:solidFill>
                <a:latin typeface="Arial"/>
                <a:ea typeface="DejaVu Sans"/>
              </a:rPr>
              <a:t>coming back</a:t>
            </a:r>
            <a:endParaRPr b="0" lang="en-GB" sz="2000" spc="-1" strike="noStrike">
              <a:solidFill>
                <a:srgbClr val="000000"/>
              </a:solidFill>
              <a:latin typeface="Arial"/>
            </a:endParaRPr>
          </a:p>
        </p:txBody>
      </p:sp>
      <p:sp>
        <p:nvSpPr>
          <p:cNvPr id="408" name=""/>
          <p:cNvSpPr/>
          <p:nvPr/>
        </p:nvSpPr>
        <p:spPr>
          <a:xfrm flipV="1">
            <a:off x="2340000" y="2160000"/>
            <a:ext cx="1260000" cy="21096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pic>
        <p:nvPicPr>
          <p:cNvPr id="409" name="" descr=""/>
          <p:cNvPicPr/>
          <p:nvPr/>
        </p:nvPicPr>
        <p:blipFill>
          <a:blip r:embed="rId3"/>
          <a:stretch/>
        </p:blipFill>
        <p:spPr>
          <a:xfrm flipH="1" rot="20217000">
            <a:off x="6852600" y="2674080"/>
            <a:ext cx="1292400" cy="321120"/>
          </a:xfrm>
          <a:prstGeom prst="rect">
            <a:avLst/>
          </a:prstGeom>
          <a:ln w="0">
            <a:noFill/>
          </a:ln>
        </p:spPr>
      </p:pic>
      <p:sp>
        <p:nvSpPr>
          <p:cNvPr id="410" name=""/>
          <p:cNvSpPr/>
          <p:nvPr/>
        </p:nvSpPr>
        <p:spPr>
          <a:xfrm flipV="1">
            <a:off x="3152880" y="3780000"/>
            <a:ext cx="807120" cy="99000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1" name=""/>
          <p:cNvSpPr/>
          <p:nvPr/>
        </p:nvSpPr>
        <p:spPr>
          <a:xfrm flipV="1">
            <a:off x="2320920" y="2142720"/>
            <a:ext cx="1260000" cy="21096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pic>
        <p:nvPicPr>
          <p:cNvPr id="412" name="" descr=""/>
          <p:cNvPicPr/>
          <p:nvPr/>
        </p:nvPicPr>
        <p:blipFill>
          <a:blip r:embed="rId1"/>
          <a:stretch/>
        </p:blipFill>
        <p:spPr>
          <a:xfrm>
            <a:off x="2957400" y="1332000"/>
            <a:ext cx="4286880" cy="3884400"/>
          </a:xfrm>
          <a:prstGeom prst="rect">
            <a:avLst/>
          </a:prstGeom>
          <a:ln w="0">
            <a:noFill/>
          </a:ln>
        </p:spPr>
      </p:pic>
      <p:sp>
        <p:nvSpPr>
          <p:cNvPr id="413" name=""/>
          <p:cNvSpPr/>
          <p:nvPr/>
        </p:nvSpPr>
        <p:spPr>
          <a:xfrm>
            <a:off x="-36000" y="2370960"/>
            <a:ext cx="3088080" cy="1005120"/>
          </a:xfrm>
          <a:prstGeom prst="rect">
            <a:avLst/>
          </a:prstGeom>
          <a:noFill/>
          <a:ln w="0">
            <a:noFill/>
          </a:ln>
        </p:spPr>
        <p:style>
          <a:lnRef idx="0"/>
          <a:fillRef idx="0"/>
          <a:effectRef idx="0"/>
          <a:fontRef idx="minor"/>
        </p:style>
        <p:txBody>
          <a:bodyPr lIns="0" rIns="0" tIns="0" bIns="0" anchor="t">
            <a:normAutofit fontScale="92222"/>
          </a:bodyPr>
          <a:p>
            <a:pPr algn="ctr">
              <a:lnSpc>
                <a:spcPct val="100000"/>
              </a:lnSpc>
              <a:spcBef>
                <a:spcPts val="1417"/>
              </a:spcBef>
            </a:pPr>
            <a:r>
              <a:rPr b="0" lang="en-GB" sz="3600" spc="-1" strike="noStrike">
                <a:solidFill>
                  <a:srgbClr val="000000"/>
                </a:solidFill>
                <a:latin typeface="Alfarn W05 Regular"/>
                <a:ea typeface="DejaVu Sans"/>
              </a:rPr>
              <a:t>Outrage</a:t>
            </a:r>
            <a:endParaRPr b="0" lang="en-GB" sz="3600" spc="-1" strike="noStrike">
              <a:solidFill>
                <a:srgbClr val="000000"/>
              </a:solidFill>
              <a:latin typeface="Arial"/>
            </a:endParaRPr>
          </a:p>
          <a:p>
            <a:pPr marL="216000" indent="-216000" algn="ctr">
              <a:lnSpc>
                <a:spcPct val="100000"/>
              </a:lnSpc>
              <a:tabLst>
                <a:tab algn="l" pos="0"/>
              </a:tabLst>
            </a:pPr>
            <a:r>
              <a:rPr b="0" lang="en-GB" sz="1800" spc="-1" strike="noStrike">
                <a:solidFill>
                  <a:srgbClr val="000000"/>
                </a:solidFill>
                <a:latin typeface="Arial"/>
                <a:ea typeface="DejaVu Sans"/>
              </a:rPr>
              <a:t>designed to provoke </a:t>
            </a:r>
            <a:endParaRPr b="0" lang="en-GB" sz="1800" spc="-1" strike="noStrike">
              <a:solidFill>
                <a:srgbClr val="000000"/>
              </a:solidFill>
              <a:latin typeface="Arial"/>
            </a:endParaRPr>
          </a:p>
          <a:p>
            <a:pPr marL="216000" indent="-216000" algn="ctr">
              <a:lnSpc>
                <a:spcPct val="100000"/>
              </a:lnSpc>
              <a:tabLst>
                <a:tab algn="l" pos="0"/>
              </a:tabLst>
            </a:pPr>
            <a:r>
              <a:rPr b="0" lang="en-GB" sz="1800" spc="-1" strike="noStrike">
                <a:solidFill>
                  <a:srgbClr val="000000"/>
                </a:solidFill>
                <a:latin typeface="Arial"/>
                <a:ea typeface="DejaVu Sans"/>
              </a:rPr>
              <a:t>and pull us in</a:t>
            </a:r>
            <a:endParaRPr b="0" lang="en-GB" sz="1800" spc="-1" strike="noStrike">
              <a:solidFill>
                <a:srgbClr val="000000"/>
              </a:solidFill>
              <a:latin typeface="Arial"/>
            </a:endParaRPr>
          </a:p>
          <a:p>
            <a:pPr marL="216000" algn="ctr">
              <a:lnSpc>
                <a:spcPct val="100000"/>
              </a:lnSpc>
              <a:tabLst>
                <a:tab algn="l" pos="0"/>
              </a:tabLst>
            </a:pPr>
            <a:endParaRPr b="0" lang="en-GB" sz="2600" spc="-1" strike="noStrike">
              <a:solidFill>
                <a:srgbClr val="000000"/>
              </a:solidFill>
              <a:latin typeface="Arial"/>
            </a:endParaRPr>
          </a:p>
          <a:p>
            <a:pPr marL="216000" algn="ctr">
              <a:lnSpc>
                <a:spcPct val="100000"/>
              </a:lnSpc>
              <a:tabLst>
                <a:tab algn="l" pos="0"/>
              </a:tabLst>
            </a:pPr>
            <a:endParaRPr b="0" lang="en-GB" sz="2600" spc="-1" strike="noStrike">
              <a:solidFill>
                <a:srgbClr val="000000"/>
              </a:solidFill>
              <a:latin typeface="Arial"/>
            </a:endParaRPr>
          </a:p>
          <a:p>
            <a:pPr marL="216000" algn="ctr">
              <a:lnSpc>
                <a:spcPct val="100000"/>
              </a:lnSpc>
              <a:tabLst>
                <a:tab algn="l" pos="0"/>
              </a:tabLst>
            </a:pPr>
            <a:endParaRPr b="0" lang="en-GB" sz="2600" spc="-1" strike="noStrike">
              <a:solidFill>
                <a:srgbClr val="000000"/>
              </a:solidFill>
              <a:latin typeface="Arial"/>
            </a:endParaRPr>
          </a:p>
        </p:txBody>
      </p:sp>
      <p:sp>
        <p:nvSpPr>
          <p:cNvPr id="414"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Triggering Emotions</a:t>
            </a:r>
            <a:endParaRPr b="0" lang="en-GB" sz="4400" spc="-1" strike="noStrike">
              <a:solidFill>
                <a:srgbClr val="000000"/>
              </a:solidFill>
              <a:latin typeface="Arial"/>
            </a:endParaRPr>
          </a:p>
        </p:txBody>
      </p:sp>
      <p:pic>
        <p:nvPicPr>
          <p:cNvPr id="415" name="" descr=""/>
          <p:cNvPicPr/>
          <p:nvPr/>
        </p:nvPicPr>
        <p:blipFill>
          <a:blip r:embed="rId2"/>
          <a:stretch/>
        </p:blipFill>
        <p:spPr>
          <a:xfrm>
            <a:off x="7920000" y="1260000"/>
            <a:ext cx="1339920" cy="1242720"/>
          </a:xfrm>
          <a:prstGeom prst="rect">
            <a:avLst/>
          </a:prstGeom>
          <a:ln w="0">
            <a:noFill/>
          </a:ln>
        </p:spPr>
      </p:pic>
      <p:sp>
        <p:nvSpPr>
          <p:cNvPr id="416" name=""/>
          <p:cNvSpPr/>
          <p:nvPr/>
        </p:nvSpPr>
        <p:spPr>
          <a:xfrm>
            <a:off x="288000" y="4536000"/>
            <a:ext cx="3952800" cy="86616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1" lang="en-GB" sz="3600" spc="-1" strike="noStrike">
                <a:solidFill>
                  <a:srgbClr val="000000"/>
                </a:solidFill>
                <a:latin typeface="CarlMarx"/>
                <a:ea typeface="DejaVu Sans"/>
              </a:rPr>
              <a:t>Curiosity</a:t>
            </a:r>
            <a:endParaRPr b="0" lang="en-GB" sz="3600" spc="-1" strike="noStrike">
              <a:solidFill>
                <a:srgbClr val="000000"/>
              </a:solidFill>
              <a:latin typeface="Arial"/>
            </a:endParaRPr>
          </a:p>
          <a:p>
            <a:pPr marL="216000" indent="-216000" algn="ctr">
              <a:lnSpc>
                <a:spcPct val="100000"/>
              </a:lnSpc>
              <a:tabLst>
                <a:tab algn="l" pos="0"/>
              </a:tabLst>
            </a:pPr>
            <a:r>
              <a:rPr b="0" lang="en-GB" sz="1800" spc="-1" strike="noStrike">
                <a:solidFill>
                  <a:srgbClr val="000000"/>
                </a:solidFill>
                <a:latin typeface="Arial"/>
                <a:ea typeface="DejaVu Sans"/>
              </a:rPr>
              <a:t>plays on our natural desire for closure and surprise</a:t>
            </a:r>
            <a:endParaRPr b="0" lang="en-GB" sz="1800" spc="-1" strike="noStrike">
              <a:solidFill>
                <a:srgbClr val="000000"/>
              </a:solidFill>
              <a:latin typeface="Arial"/>
            </a:endParaRPr>
          </a:p>
        </p:txBody>
      </p:sp>
      <p:pic>
        <p:nvPicPr>
          <p:cNvPr id="417" name="" descr=""/>
          <p:cNvPicPr/>
          <p:nvPr/>
        </p:nvPicPr>
        <p:blipFill>
          <a:blip r:embed="rId3"/>
          <a:stretch/>
        </p:blipFill>
        <p:spPr>
          <a:xfrm rot="19500000">
            <a:off x="2874240" y="4038120"/>
            <a:ext cx="1923840" cy="632520"/>
          </a:xfrm>
          <a:prstGeom prst="rect">
            <a:avLst/>
          </a:prstGeom>
          <a:ln w="0">
            <a:noFill/>
          </a:ln>
        </p:spPr>
      </p:pic>
      <p:pic>
        <p:nvPicPr>
          <p:cNvPr id="418" name="" descr=""/>
          <p:cNvPicPr/>
          <p:nvPr/>
        </p:nvPicPr>
        <p:blipFill>
          <a:blip r:embed="rId4"/>
          <a:stretch/>
        </p:blipFill>
        <p:spPr>
          <a:xfrm flipH="1" rot="20217000">
            <a:off x="6833520" y="2656800"/>
            <a:ext cx="1292400" cy="321120"/>
          </a:xfrm>
          <a:prstGeom prst="rect">
            <a:avLst/>
          </a:prstGeom>
          <a:ln w="0">
            <a:noFill/>
          </a:ln>
        </p:spPr>
      </p:pic>
      <p:sp>
        <p:nvSpPr>
          <p:cNvPr id="419" name=""/>
          <p:cNvSpPr/>
          <p:nvPr/>
        </p:nvSpPr>
        <p:spPr>
          <a:xfrm>
            <a:off x="7562880" y="2359440"/>
            <a:ext cx="3044880" cy="6498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GB" sz="2000" spc="-1" strike="noStrike">
                <a:solidFill>
                  <a:srgbClr val="000000"/>
                </a:solidFill>
                <a:latin typeface="Arial"/>
                <a:ea typeface="DejaVu Sans"/>
              </a:rPr>
              <a:t>keeps us </a:t>
            </a:r>
            <a:endParaRPr b="0" lang="en-GB" sz="2000" spc="-1" strike="noStrike">
              <a:solidFill>
                <a:srgbClr val="000000"/>
              </a:solidFill>
              <a:latin typeface="Arial"/>
            </a:endParaRPr>
          </a:p>
          <a:p>
            <a:pPr algn="ctr">
              <a:lnSpc>
                <a:spcPct val="100000"/>
              </a:lnSpc>
            </a:pPr>
            <a:r>
              <a:rPr b="0" lang="en-GB" sz="2000" spc="-1" strike="noStrike">
                <a:solidFill>
                  <a:srgbClr val="000000"/>
                </a:solidFill>
                <a:latin typeface="Arial"/>
                <a:ea typeface="DejaVu Sans"/>
              </a:rPr>
              <a:t>coming back</a:t>
            </a:r>
            <a:endParaRPr b="0" lang="en-GB" sz="2000" spc="-1" strike="noStrike">
              <a:solidFill>
                <a:srgbClr val="000000"/>
              </a:solidFill>
              <a:latin typeface="Arial"/>
            </a:endParaRPr>
          </a:p>
        </p:txBody>
      </p:sp>
      <p:sp>
        <p:nvSpPr>
          <p:cNvPr id="420" name=""/>
          <p:cNvSpPr/>
          <p:nvPr/>
        </p:nvSpPr>
        <p:spPr>
          <a:xfrm flipV="1">
            <a:off x="3133800" y="3762720"/>
            <a:ext cx="807120" cy="990000"/>
          </a:xfrm>
          <a:prstGeom prst="line">
            <a:avLst/>
          </a:prstGeom>
          <a:ln w="76320">
            <a:solidFill>
              <a:srgbClr val="000000"/>
            </a:solidFill>
            <a:round/>
            <a:tailEnd len="med" type="triangle" w="med"/>
          </a:ln>
        </p:spPr>
        <p:style>
          <a:lnRef idx="0"/>
          <a:fillRef idx="0"/>
          <a:effectRef idx="0"/>
          <a:fontRef idx="minor"/>
        </p:style>
        <p:txBody>
          <a:bodyPr lIns="128160" rIns="128160" tIns="83160" bIns="83160" anchor="ctr">
            <a:noAutofit/>
          </a:bodyPr>
          <a:p>
            <a:endParaRPr b="0" lang="en-GB" sz="1800" spc="-1" strike="noStrike">
              <a:solidFill>
                <a:srgbClr val="000000"/>
              </a:solidFill>
              <a:latin typeface="Arial"/>
              <a:ea typeface="DejaVu Sans"/>
            </a:endParaRPr>
          </a:p>
        </p:txBody>
      </p:sp>
      <p:pic>
        <p:nvPicPr>
          <p:cNvPr id="421" name="" descr=""/>
          <p:cNvPicPr/>
          <p:nvPr/>
        </p:nvPicPr>
        <p:blipFill>
          <a:blip r:embed="rId5"/>
          <a:stretch/>
        </p:blipFill>
        <p:spPr>
          <a:xfrm>
            <a:off x="1800720" y="2412720"/>
            <a:ext cx="7058160" cy="3214800"/>
          </a:xfrm>
          <a:prstGeom prst="rect">
            <a:avLst/>
          </a:prstGeom>
          <a:ln w="0">
            <a:noFill/>
          </a:ln>
        </p:spPr>
      </p:pic>
      <p:sp>
        <p:nvSpPr>
          <p:cNvPr id="422" name="PlaceHolder 10"/>
          <p:cNvSpPr/>
          <p:nvPr/>
        </p:nvSpPr>
        <p:spPr>
          <a:xfrm>
            <a:off x="3133440" y="3672000"/>
            <a:ext cx="3978360" cy="1603800"/>
          </a:xfrm>
          <a:prstGeom prst="rect">
            <a:avLst/>
          </a:prstGeom>
          <a:noFill/>
          <a:ln w="0">
            <a:noFill/>
          </a:ln>
        </p:spPr>
        <p:style>
          <a:lnRef idx="0"/>
          <a:fillRef idx="0"/>
          <a:effectRef idx="0"/>
          <a:fontRef idx="minor"/>
        </p:style>
        <p:txBody>
          <a:bodyPr lIns="0" rIns="0" tIns="0" bIns="0" anchor="ctr">
            <a:noAutofit/>
          </a:bodyPr>
          <a:p>
            <a:pPr algn="ctr">
              <a:lnSpc>
                <a:spcPct val="100000"/>
              </a:lnSpc>
            </a:pPr>
            <a:r>
              <a:rPr b="0" lang="en-GB" sz="1800" spc="-1" strike="noStrike">
                <a:solidFill>
                  <a:srgbClr val="000000"/>
                </a:solidFill>
                <a:latin typeface="Arial"/>
                <a:ea typeface="Droid Sans"/>
              </a:rPr>
              <a:t>Emotionally charged content performs better. A feedback loop is created where </a:t>
            </a:r>
            <a:r>
              <a:rPr b="1" lang="en-GB" sz="1800" spc="-1" strike="noStrike">
                <a:solidFill>
                  <a:srgbClr val="000000"/>
                </a:solidFill>
                <a:latin typeface="Arial"/>
                <a:ea typeface="Droid Sans"/>
              </a:rPr>
              <a:t>emotional manipulation</a:t>
            </a:r>
            <a:r>
              <a:rPr b="0" lang="en-GB" sz="1800" spc="-1" strike="noStrike">
                <a:solidFill>
                  <a:srgbClr val="000000"/>
                </a:solidFill>
                <a:latin typeface="Arial"/>
                <a:ea typeface="Droid Sans"/>
              </a:rPr>
              <a:t> isn’t just common – </a:t>
            </a:r>
            <a:r>
              <a:rPr b="1" lang="en-GB" sz="1800" spc="-1" strike="noStrike">
                <a:solidFill>
                  <a:srgbClr val="000000"/>
                </a:solidFill>
                <a:latin typeface="Arial"/>
                <a:ea typeface="Droid Sans"/>
              </a:rPr>
              <a:t>it’s the norm</a:t>
            </a:r>
            <a:r>
              <a:rPr b="0" lang="en-GB" sz="1800" spc="-1" strike="noStrike">
                <a:solidFill>
                  <a:srgbClr val="000000"/>
                </a:solidFill>
                <a:latin typeface="Arial"/>
                <a:ea typeface="Droid Sans"/>
              </a:rPr>
              <a:t>.</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23" name="" descr=""/>
          <p:cNvPicPr/>
          <p:nvPr/>
        </p:nvPicPr>
        <p:blipFill>
          <a:blip r:embed="rId1"/>
          <a:stretch/>
        </p:blipFill>
        <p:spPr>
          <a:xfrm>
            <a:off x="576000" y="340920"/>
            <a:ext cx="8956440" cy="5128200"/>
          </a:xfrm>
          <a:prstGeom prst="rect">
            <a:avLst/>
          </a:prstGeom>
          <a:ln w="0">
            <a:noFill/>
          </a:ln>
        </p:spPr>
      </p:pic>
      <p:pic>
        <p:nvPicPr>
          <p:cNvPr id="424" name="" descr=""/>
          <p:cNvPicPr/>
          <p:nvPr/>
        </p:nvPicPr>
        <p:blipFill>
          <a:blip r:embed="rId2"/>
          <a:stretch/>
        </p:blipFill>
        <p:spPr>
          <a:xfrm>
            <a:off x="8438040" y="396000"/>
            <a:ext cx="1397880" cy="3093840"/>
          </a:xfrm>
          <a:prstGeom prst="rect">
            <a:avLst/>
          </a:prstGeom>
          <a:ln w="0">
            <a:noFill/>
          </a:ln>
        </p:spPr>
      </p:pic>
      <p:sp>
        <p:nvSpPr>
          <p:cNvPr id="425" name="PlaceHolder 9"/>
          <p:cNvSpPr/>
          <p:nvPr/>
        </p:nvSpPr>
        <p:spPr>
          <a:xfrm>
            <a:off x="5832000" y="1800000"/>
            <a:ext cx="1207800" cy="1881720"/>
          </a:xfrm>
          <a:prstGeom prst="rect">
            <a:avLst/>
          </a:prstGeom>
          <a:noFill/>
          <a:ln w="0">
            <a:noFill/>
          </a:ln>
        </p:spPr>
        <p:style>
          <a:lnRef idx="0"/>
          <a:fillRef idx="0"/>
          <a:effectRef idx="0"/>
          <a:fontRef idx="minor"/>
        </p:style>
        <p:txBody>
          <a:bodyPr lIns="0" rIns="0" tIns="0" bIns="0" anchor="ctr">
            <a:noAutofit/>
          </a:bodyPr>
          <a:p>
            <a:pPr algn="ctr">
              <a:lnSpc>
                <a:spcPct val="100000"/>
              </a:lnSpc>
              <a:tabLst>
                <a:tab algn="l" pos="0"/>
              </a:tabLst>
            </a:pPr>
            <a:r>
              <a:rPr b="0" lang="en-GB" sz="1800" spc="-1" strike="noStrike">
                <a:solidFill>
                  <a:srgbClr val="000000"/>
                </a:solidFill>
                <a:latin typeface="Arial"/>
                <a:ea typeface="DejaVu Sans"/>
              </a:rPr>
              <a:t>Pushes user to increasingly extreme content.</a:t>
            </a:r>
            <a:endParaRPr b="0" lang="en-GB" sz="1800" spc="-1" strike="noStrike">
              <a:solidFill>
                <a:srgbClr val="000000"/>
              </a:solidFill>
              <a:latin typeface="Arial"/>
            </a:endParaRPr>
          </a:p>
        </p:txBody>
      </p:sp>
      <p:sp>
        <p:nvSpPr>
          <p:cNvPr id="426" name="PlaceHolder 6"/>
          <p:cNvSpPr/>
          <p:nvPr/>
        </p:nvSpPr>
        <p:spPr>
          <a:xfrm>
            <a:off x="504360" y="226440"/>
            <a:ext cx="9054360" cy="929160"/>
          </a:xfrm>
          <a:prstGeom prst="rect">
            <a:avLst/>
          </a:prstGeom>
          <a:noFill/>
          <a:ln w="0">
            <a:noFill/>
          </a:ln>
        </p:spPr>
        <p:style>
          <a:lnRef idx="0"/>
          <a:fillRef idx="0"/>
          <a:effectRef idx="0"/>
          <a:fontRef idx="minor"/>
        </p:style>
        <p:txBody>
          <a:bodyPr lIns="0" rIns="0" tIns="0" bIns="0" anchor="ctr">
            <a:noAutofit/>
          </a:bodyPr>
          <a:p>
            <a:pPr algn="ctr">
              <a:lnSpc>
                <a:spcPct val="100000"/>
              </a:lnSpc>
              <a:tabLst>
                <a:tab algn="l" pos="0"/>
              </a:tabLst>
            </a:pPr>
            <a:r>
              <a:rPr b="0" lang="en-GB" sz="4400" spc="-1" strike="noStrike">
                <a:solidFill>
                  <a:srgbClr val="000000"/>
                </a:solidFill>
                <a:latin typeface="Arial"/>
                <a:ea typeface="DejaVu Sans"/>
              </a:rPr>
              <a:t>Rabbit Hole Effect</a:t>
            </a:r>
            <a:endParaRPr b="0" lang="en-GB" sz="4400" spc="-1" strike="noStrike">
              <a:solidFill>
                <a:srgbClr val="000000"/>
              </a:solidFill>
              <a:latin typeface="Arial"/>
            </a:endParaRPr>
          </a:p>
        </p:txBody>
      </p:sp>
      <p:sp>
        <p:nvSpPr>
          <p:cNvPr id="427" name=""/>
          <p:cNvSpPr/>
          <p:nvPr/>
        </p:nvSpPr>
        <p:spPr>
          <a:xfrm>
            <a:off x="324000" y="-720000"/>
            <a:ext cx="532440" cy="1972440"/>
          </a:xfrm>
          <a:prstGeom prst="rect">
            <a:avLst/>
          </a:prstGeom>
          <a:solidFill>
            <a:srgbClr val="ffffff"/>
          </a:solidFill>
          <a:ln w="0">
            <a:solidFill>
              <a:srgbClr val="ffffff"/>
            </a:solid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a typeface="DejaVu Sans"/>
            </a:endParaRPr>
          </a:p>
        </p:txBody>
      </p:sp>
      <p:pic>
        <p:nvPicPr>
          <p:cNvPr id="428" name="" descr=""/>
          <p:cNvPicPr/>
          <p:nvPr/>
        </p:nvPicPr>
        <p:blipFill>
          <a:blip r:embed="rId3"/>
          <a:stretch/>
        </p:blipFill>
        <p:spPr>
          <a:xfrm>
            <a:off x="22680" y="1152000"/>
            <a:ext cx="1113840" cy="245880"/>
          </a:xfrm>
          <a:prstGeom prst="rect">
            <a:avLst/>
          </a:prstGeom>
          <a:ln w="0">
            <a:noFill/>
          </a:ln>
        </p:spPr>
      </p:pic>
      <p:pic>
        <p:nvPicPr>
          <p:cNvPr id="429" name="" descr=""/>
          <p:cNvPicPr/>
          <p:nvPr/>
        </p:nvPicPr>
        <p:blipFill>
          <a:blip r:embed="rId4"/>
          <a:stretch/>
        </p:blipFill>
        <p:spPr>
          <a:xfrm>
            <a:off x="1706400" y="1050480"/>
            <a:ext cx="6906240" cy="4315320"/>
          </a:xfrm>
          <a:prstGeom prst="rect">
            <a:avLst/>
          </a:prstGeom>
          <a:ln w="0">
            <a:noFill/>
          </a:ln>
        </p:spPr>
      </p:pic>
      <p:sp>
        <p:nvSpPr>
          <p:cNvPr id="430" name="PlaceHolder 8"/>
          <p:cNvSpPr/>
          <p:nvPr/>
        </p:nvSpPr>
        <p:spPr>
          <a:xfrm>
            <a:off x="1692000" y="3600000"/>
            <a:ext cx="6837120" cy="1881720"/>
          </a:xfrm>
          <a:prstGeom prst="rect">
            <a:avLst/>
          </a:prstGeom>
          <a:noFill/>
          <a:ln w="0">
            <a:noFill/>
          </a:ln>
        </p:spPr>
        <p:style>
          <a:lnRef idx="0"/>
          <a:fillRef idx="0"/>
          <a:effectRef idx="0"/>
          <a:fontRef idx="minor"/>
        </p:style>
        <p:txBody>
          <a:bodyPr lIns="0" rIns="0" tIns="0" bIns="0" anchor="ctr">
            <a:noAutofit/>
          </a:bodyPr>
          <a:p>
            <a:pPr algn="ctr">
              <a:lnSpc>
                <a:spcPct val="100000"/>
              </a:lnSpc>
              <a:tabLst>
                <a:tab algn="l" pos="0"/>
              </a:tabLst>
            </a:pPr>
            <a:r>
              <a:rPr b="0" lang="en-GB" sz="1800" spc="-1" strike="noStrike">
                <a:solidFill>
                  <a:srgbClr val="000000"/>
                </a:solidFill>
                <a:latin typeface="Arial"/>
                <a:ea typeface="DejaVu Sans"/>
              </a:rPr>
              <a:t>wellness-to-fascism pipeline</a:t>
            </a:r>
            <a:endParaRPr b="0" lang="en-GB" sz="1800" spc="-1" strike="noStrike">
              <a:solidFill>
                <a:srgbClr val="000000"/>
              </a:solidFill>
              <a:latin typeface="Arial"/>
            </a:endParaRPr>
          </a:p>
          <a:p>
            <a:pPr algn="ctr">
              <a:lnSpc>
                <a:spcPct val="100000"/>
              </a:lnSpc>
              <a:tabLst>
                <a:tab algn="l" pos="0"/>
              </a:tabLst>
            </a:pPr>
            <a:endParaRPr b="0" lang="en-GB" sz="1800" spc="-1" strike="noStrike">
              <a:solidFill>
                <a:srgbClr val="000000"/>
              </a:solidFill>
              <a:latin typeface="Arial"/>
            </a:endParaRPr>
          </a:p>
          <a:p>
            <a:pPr algn="ctr">
              <a:lnSpc>
                <a:spcPct val="100000"/>
              </a:lnSpc>
              <a:tabLst>
                <a:tab algn="l" pos="0"/>
              </a:tabLst>
            </a:pPr>
            <a:r>
              <a:rPr b="0" lang="en-GB" sz="1800" spc="-1" strike="noStrike">
                <a:solidFill>
                  <a:srgbClr val="000000"/>
                </a:solidFill>
                <a:latin typeface="Arial"/>
                <a:ea typeface="DejaVu Sans"/>
              </a:rPr>
              <a:t>loneliness-to-facism pipeline</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31" name="" descr=""/>
          <p:cNvPicPr/>
          <p:nvPr/>
        </p:nvPicPr>
        <p:blipFill>
          <a:blip r:embed="rId1"/>
          <a:stretch/>
        </p:blipFill>
        <p:spPr>
          <a:xfrm>
            <a:off x="576000" y="340920"/>
            <a:ext cx="8956440" cy="5128200"/>
          </a:xfrm>
          <a:prstGeom prst="rect">
            <a:avLst/>
          </a:prstGeom>
          <a:ln w="0">
            <a:noFill/>
          </a:ln>
        </p:spPr>
      </p:pic>
      <p:pic>
        <p:nvPicPr>
          <p:cNvPr id="432" name="" descr=""/>
          <p:cNvPicPr/>
          <p:nvPr/>
        </p:nvPicPr>
        <p:blipFill>
          <a:blip r:embed="rId2"/>
          <a:stretch/>
        </p:blipFill>
        <p:spPr>
          <a:xfrm>
            <a:off x="8438040" y="396000"/>
            <a:ext cx="1397880" cy="3093840"/>
          </a:xfrm>
          <a:prstGeom prst="rect">
            <a:avLst/>
          </a:prstGeom>
          <a:ln w="0">
            <a:noFill/>
          </a:ln>
        </p:spPr>
      </p:pic>
      <p:sp>
        <p:nvSpPr>
          <p:cNvPr id="433" name="PlaceHolder 69"/>
          <p:cNvSpPr/>
          <p:nvPr/>
        </p:nvSpPr>
        <p:spPr>
          <a:xfrm>
            <a:off x="5832000" y="1800000"/>
            <a:ext cx="1207800" cy="1881720"/>
          </a:xfrm>
          <a:prstGeom prst="rect">
            <a:avLst/>
          </a:prstGeom>
          <a:noFill/>
          <a:ln w="0">
            <a:noFill/>
          </a:ln>
        </p:spPr>
        <p:style>
          <a:lnRef idx="0"/>
          <a:fillRef idx="0"/>
          <a:effectRef idx="0"/>
          <a:fontRef idx="minor"/>
        </p:style>
        <p:txBody>
          <a:bodyPr lIns="0" rIns="0" tIns="0" bIns="0" anchor="ctr">
            <a:noAutofit/>
          </a:bodyPr>
          <a:p>
            <a:pPr algn="ctr">
              <a:lnSpc>
                <a:spcPct val="100000"/>
              </a:lnSpc>
              <a:tabLst>
                <a:tab algn="l" pos="0"/>
              </a:tabLst>
            </a:pPr>
            <a:r>
              <a:rPr b="0" lang="en-GB" sz="1800" spc="-1" strike="noStrike">
                <a:solidFill>
                  <a:srgbClr val="000000"/>
                </a:solidFill>
                <a:latin typeface="Arial"/>
                <a:ea typeface="DejaVu Sans"/>
              </a:rPr>
              <a:t>Pushes user to increasingly extreme content.</a:t>
            </a:r>
            <a:endParaRPr b="0" lang="en-GB" sz="1800" spc="-1" strike="noStrike">
              <a:solidFill>
                <a:srgbClr val="000000"/>
              </a:solidFill>
              <a:latin typeface="Arial"/>
            </a:endParaRPr>
          </a:p>
        </p:txBody>
      </p:sp>
      <p:sp>
        <p:nvSpPr>
          <p:cNvPr id="434" name=""/>
          <p:cNvSpPr/>
          <p:nvPr/>
        </p:nvSpPr>
        <p:spPr>
          <a:xfrm>
            <a:off x="2880000" y="4931280"/>
            <a:ext cx="637200" cy="720"/>
          </a:xfrm>
          <a:prstGeom prst="line">
            <a:avLst/>
          </a:prstGeom>
          <a:ln w="76320">
            <a:solidFill>
              <a:srgbClr val="000000"/>
            </a:solidFill>
            <a:round/>
            <a:tailEnd len="med" type="triangle" w="med"/>
          </a:ln>
        </p:spPr>
        <p:style>
          <a:lnRef idx="0"/>
          <a:fillRef idx="0"/>
          <a:effectRef idx="0"/>
          <a:fontRef idx="minor"/>
        </p:style>
        <p:txBody>
          <a:bodyPr lIns="128160" rIns="128160" tIns="-82440" bIns="-82440" anchor="ctr">
            <a:noAutofit/>
          </a:bodyPr>
          <a:p>
            <a:endParaRPr b="0" lang="en-GB" sz="1800" spc="-1" strike="noStrike">
              <a:solidFill>
                <a:srgbClr val="000000"/>
              </a:solidFill>
              <a:latin typeface="Arial"/>
              <a:ea typeface="DejaVu Sans"/>
            </a:endParaRPr>
          </a:p>
        </p:txBody>
      </p:sp>
      <p:sp>
        <p:nvSpPr>
          <p:cNvPr id="435" name=""/>
          <p:cNvSpPr/>
          <p:nvPr/>
        </p:nvSpPr>
        <p:spPr>
          <a:xfrm>
            <a:off x="4805280" y="4931640"/>
            <a:ext cx="637200" cy="720"/>
          </a:xfrm>
          <a:prstGeom prst="line">
            <a:avLst/>
          </a:prstGeom>
          <a:ln w="76320">
            <a:solidFill>
              <a:srgbClr val="000000"/>
            </a:solidFill>
            <a:round/>
            <a:tailEnd len="med" type="triangle" w="med"/>
          </a:ln>
        </p:spPr>
        <p:style>
          <a:lnRef idx="0"/>
          <a:fillRef idx="0"/>
          <a:effectRef idx="0"/>
          <a:fontRef idx="minor"/>
        </p:style>
        <p:txBody>
          <a:bodyPr lIns="128160" rIns="128160" tIns="-82440" bIns="-82440" anchor="ctr">
            <a:noAutofit/>
          </a:bodyPr>
          <a:p>
            <a:endParaRPr b="0" lang="en-GB" sz="1800" spc="-1" strike="noStrike">
              <a:solidFill>
                <a:srgbClr val="000000"/>
              </a:solidFill>
              <a:latin typeface="Arial"/>
              <a:ea typeface="DejaVu Sans"/>
            </a:endParaRPr>
          </a:p>
        </p:txBody>
      </p:sp>
      <p:sp>
        <p:nvSpPr>
          <p:cNvPr id="436" name="PlaceHolder 71"/>
          <p:cNvSpPr/>
          <p:nvPr/>
        </p:nvSpPr>
        <p:spPr>
          <a:xfrm>
            <a:off x="504360" y="226440"/>
            <a:ext cx="9054360" cy="929160"/>
          </a:xfrm>
          <a:prstGeom prst="rect">
            <a:avLst/>
          </a:prstGeom>
          <a:noFill/>
          <a:ln w="0">
            <a:noFill/>
          </a:ln>
        </p:spPr>
        <p:style>
          <a:lnRef idx="0"/>
          <a:fillRef idx="0"/>
          <a:effectRef idx="0"/>
          <a:fontRef idx="minor"/>
        </p:style>
        <p:txBody>
          <a:bodyPr lIns="0" rIns="0" tIns="0" bIns="0" anchor="ctr">
            <a:noAutofit/>
          </a:bodyPr>
          <a:p>
            <a:pPr algn="ctr">
              <a:lnSpc>
                <a:spcPct val="100000"/>
              </a:lnSpc>
              <a:tabLst>
                <a:tab algn="l" pos="0"/>
              </a:tabLst>
            </a:pPr>
            <a:r>
              <a:rPr b="0" lang="en-GB" sz="4400" spc="-1" strike="noStrike">
                <a:solidFill>
                  <a:srgbClr val="000000"/>
                </a:solidFill>
                <a:latin typeface="Arial"/>
                <a:ea typeface="DejaVu Sans"/>
              </a:rPr>
              <a:t>Rabbit Hole Effect</a:t>
            </a:r>
            <a:endParaRPr b="0" lang="en-GB" sz="4400" spc="-1" strike="noStrike">
              <a:solidFill>
                <a:srgbClr val="000000"/>
              </a:solidFill>
              <a:latin typeface="Arial"/>
            </a:endParaRPr>
          </a:p>
        </p:txBody>
      </p:sp>
      <p:pic>
        <p:nvPicPr>
          <p:cNvPr id="437" name="" descr=""/>
          <p:cNvPicPr/>
          <p:nvPr/>
        </p:nvPicPr>
        <p:blipFill>
          <a:blip r:embed="rId3"/>
          <a:stretch/>
        </p:blipFill>
        <p:spPr>
          <a:xfrm>
            <a:off x="1800720" y="2448720"/>
            <a:ext cx="7058160" cy="3214800"/>
          </a:xfrm>
          <a:prstGeom prst="rect">
            <a:avLst/>
          </a:prstGeom>
          <a:ln w="0">
            <a:noFill/>
          </a:ln>
        </p:spPr>
      </p:pic>
      <p:sp>
        <p:nvSpPr>
          <p:cNvPr id="438" name="PlaceHolder 74"/>
          <p:cNvSpPr/>
          <p:nvPr/>
        </p:nvSpPr>
        <p:spPr>
          <a:xfrm>
            <a:off x="3169440" y="3780000"/>
            <a:ext cx="3978360" cy="1603800"/>
          </a:xfrm>
          <a:prstGeom prst="rect">
            <a:avLst/>
          </a:prstGeom>
          <a:noFill/>
          <a:ln w="0">
            <a:noFill/>
          </a:ln>
        </p:spPr>
        <p:style>
          <a:lnRef idx="0"/>
          <a:fillRef idx="0"/>
          <a:effectRef idx="0"/>
          <a:fontRef idx="minor"/>
        </p:style>
        <p:txBody>
          <a:bodyPr lIns="0" rIns="0" tIns="0" bIns="0" anchor="ctr">
            <a:noAutofit/>
          </a:bodyPr>
          <a:p>
            <a:pPr algn="ctr">
              <a:lnSpc>
                <a:spcPct val="100000"/>
              </a:lnSpc>
            </a:pPr>
            <a:r>
              <a:rPr b="0" lang="en-GB" sz="1800" spc="-1" strike="noStrike">
                <a:solidFill>
                  <a:srgbClr val="000000"/>
                </a:solidFill>
                <a:latin typeface="Arial"/>
                <a:ea typeface="Droid Sans"/>
              </a:rPr>
              <a:t>Maximizes engagement but also </a:t>
            </a:r>
            <a:r>
              <a:rPr b="1" lang="en-GB" sz="1800" spc="-1" strike="noStrike">
                <a:solidFill>
                  <a:srgbClr val="000000"/>
                </a:solidFill>
                <a:latin typeface="Arial"/>
                <a:ea typeface="Droid Sans"/>
              </a:rPr>
              <a:t>commodifies our emotional descent</a:t>
            </a:r>
            <a:r>
              <a:rPr b="0" lang="en-GB" sz="1800" spc="-1" strike="noStrike">
                <a:solidFill>
                  <a:srgbClr val="000000"/>
                </a:solidFill>
                <a:latin typeface="Arial"/>
                <a:ea typeface="Droid Sans"/>
              </a:rPr>
              <a:t>, as </a:t>
            </a:r>
            <a:r>
              <a:rPr b="1" lang="en-GB" sz="1800" spc="-1" strike="noStrike">
                <a:solidFill>
                  <a:srgbClr val="000000"/>
                </a:solidFill>
                <a:latin typeface="Arial"/>
                <a:ea typeface="Droid Sans"/>
              </a:rPr>
              <a:t>advertisers can target us </a:t>
            </a:r>
            <a:r>
              <a:rPr b="0" lang="en-GB" sz="1800" spc="-1" strike="noStrike">
                <a:solidFill>
                  <a:srgbClr val="000000"/>
                </a:solidFill>
                <a:latin typeface="Arial"/>
                <a:ea typeface="Droid Sans"/>
              </a:rPr>
              <a:t>based on their increasingly specific interests.</a:t>
            </a:r>
            <a:endParaRPr b="0" lang="en-GB" sz="1800" spc="-1" strike="noStrike">
              <a:solidFill>
                <a:srgbClr val="000000"/>
              </a:solidFill>
              <a:latin typeface="Arial"/>
            </a:endParaRPr>
          </a:p>
        </p:txBody>
      </p:sp>
      <p:sp>
        <p:nvSpPr>
          <p:cNvPr id="439" name=""/>
          <p:cNvSpPr/>
          <p:nvPr/>
        </p:nvSpPr>
        <p:spPr>
          <a:xfrm>
            <a:off x="324000" y="-720000"/>
            <a:ext cx="532440" cy="1972440"/>
          </a:xfrm>
          <a:prstGeom prst="rect">
            <a:avLst/>
          </a:prstGeom>
          <a:solidFill>
            <a:srgbClr val="ffffff"/>
          </a:solidFill>
          <a:ln w="0">
            <a:solidFill>
              <a:srgbClr val="ffffff"/>
            </a:solid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a typeface="DejaVu Sans"/>
            </a:endParaRPr>
          </a:p>
        </p:txBody>
      </p:sp>
      <p:pic>
        <p:nvPicPr>
          <p:cNvPr id="440" name="" descr=""/>
          <p:cNvPicPr/>
          <p:nvPr/>
        </p:nvPicPr>
        <p:blipFill>
          <a:blip r:embed="rId4"/>
          <a:stretch/>
        </p:blipFill>
        <p:spPr>
          <a:xfrm>
            <a:off x="22680" y="1152000"/>
            <a:ext cx="1113840" cy="245880"/>
          </a:xfrm>
          <a:prstGeom prst="rect">
            <a:avLst/>
          </a:prstGeom>
          <a:ln w="0">
            <a:noFill/>
          </a:ln>
        </p:spPr>
      </p:pic>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1"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Hive Mind</a:t>
            </a:r>
            <a:endParaRPr b="0" lang="en-GB" sz="4400" spc="-1" strike="noStrike">
              <a:solidFill>
                <a:srgbClr val="000000"/>
              </a:solidFill>
              <a:latin typeface="Arial"/>
            </a:endParaRPr>
          </a:p>
        </p:txBody>
      </p:sp>
      <p:pic>
        <p:nvPicPr>
          <p:cNvPr id="442" name="" descr=""/>
          <p:cNvPicPr/>
          <p:nvPr/>
        </p:nvPicPr>
        <p:blipFill>
          <a:blip r:embed="rId1"/>
          <a:stretch/>
        </p:blipFill>
        <p:spPr>
          <a:xfrm rot="10800000">
            <a:off x="7934760" y="100800"/>
            <a:ext cx="2145240" cy="1879200"/>
          </a:xfrm>
          <a:prstGeom prst="rect">
            <a:avLst/>
          </a:prstGeom>
          <a:ln w="0">
            <a:noFill/>
          </a:ln>
        </p:spPr>
      </p:pic>
      <p:pic>
        <p:nvPicPr>
          <p:cNvPr id="443" name="" descr=""/>
          <p:cNvPicPr/>
          <p:nvPr/>
        </p:nvPicPr>
        <p:blipFill>
          <a:blip r:embed="rId2"/>
          <a:stretch/>
        </p:blipFill>
        <p:spPr>
          <a:xfrm flipH="1" rot="10800000">
            <a:off x="131040" y="71640"/>
            <a:ext cx="805320" cy="704160"/>
          </a:xfrm>
          <a:prstGeom prst="rect">
            <a:avLst/>
          </a:prstGeom>
          <a:ln w="0">
            <a:noFill/>
          </a:ln>
        </p:spPr>
      </p:pic>
      <p:pic>
        <p:nvPicPr>
          <p:cNvPr id="444" name="" descr=""/>
          <p:cNvPicPr/>
          <p:nvPr/>
        </p:nvPicPr>
        <p:blipFill>
          <a:blip r:embed="rId3"/>
          <a:stretch/>
        </p:blipFill>
        <p:spPr>
          <a:xfrm flipH="1" rot="10800000">
            <a:off x="851040" y="0"/>
            <a:ext cx="805320" cy="704160"/>
          </a:xfrm>
          <a:prstGeom prst="rect">
            <a:avLst/>
          </a:prstGeom>
          <a:ln w="0">
            <a:noFill/>
          </a:ln>
        </p:spPr>
      </p:pic>
      <p:pic>
        <p:nvPicPr>
          <p:cNvPr id="445" name="" descr=""/>
          <p:cNvPicPr/>
          <p:nvPr/>
        </p:nvPicPr>
        <p:blipFill>
          <a:blip r:embed="rId4"/>
          <a:stretch/>
        </p:blipFill>
        <p:spPr>
          <a:xfrm flipH="1" rot="10800000">
            <a:off x="131040" y="719640"/>
            <a:ext cx="805320" cy="704160"/>
          </a:xfrm>
          <a:prstGeom prst="rect">
            <a:avLst/>
          </a:prstGeom>
          <a:ln w="0">
            <a:noFill/>
          </a:ln>
        </p:spPr>
      </p:pic>
      <p:pic>
        <p:nvPicPr>
          <p:cNvPr id="446" name="" descr=""/>
          <p:cNvPicPr/>
          <p:nvPr/>
        </p:nvPicPr>
        <p:blipFill>
          <a:blip r:embed="rId5"/>
          <a:stretch/>
        </p:blipFill>
        <p:spPr>
          <a:xfrm flipH="1" rot="10800000">
            <a:off x="851040" y="647640"/>
            <a:ext cx="805320" cy="704160"/>
          </a:xfrm>
          <a:prstGeom prst="rect">
            <a:avLst/>
          </a:prstGeom>
          <a:ln w="0">
            <a:noFill/>
          </a:ln>
        </p:spPr>
      </p:pic>
      <p:pic>
        <p:nvPicPr>
          <p:cNvPr id="447" name="" descr=""/>
          <p:cNvPicPr/>
          <p:nvPr/>
        </p:nvPicPr>
        <p:blipFill>
          <a:blip r:embed="rId6"/>
          <a:stretch/>
        </p:blipFill>
        <p:spPr>
          <a:xfrm>
            <a:off x="1499400" y="4896000"/>
            <a:ext cx="805320" cy="704160"/>
          </a:xfrm>
          <a:prstGeom prst="rect">
            <a:avLst/>
          </a:prstGeom>
          <a:ln w="0">
            <a:noFill/>
          </a:ln>
        </p:spPr>
      </p:pic>
      <p:pic>
        <p:nvPicPr>
          <p:cNvPr id="448" name="" descr=""/>
          <p:cNvPicPr/>
          <p:nvPr/>
        </p:nvPicPr>
        <p:blipFill>
          <a:blip r:embed="rId7"/>
          <a:stretch/>
        </p:blipFill>
        <p:spPr>
          <a:xfrm>
            <a:off x="23400" y="3888000"/>
            <a:ext cx="1995840" cy="1748160"/>
          </a:xfrm>
          <a:prstGeom prst="rect">
            <a:avLst/>
          </a:prstGeom>
          <a:ln w="0">
            <a:noFill/>
          </a:ln>
        </p:spPr>
      </p:pic>
      <p:pic>
        <p:nvPicPr>
          <p:cNvPr id="449" name="" descr=""/>
          <p:cNvPicPr/>
          <p:nvPr/>
        </p:nvPicPr>
        <p:blipFill>
          <a:blip r:embed="rId8"/>
          <a:stretch/>
        </p:blipFill>
        <p:spPr>
          <a:xfrm flipH="1">
            <a:off x="9219240" y="4824000"/>
            <a:ext cx="805320" cy="704160"/>
          </a:xfrm>
          <a:prstGeom prst="rect">
            <a:avLst/>
          </a:prstGeom>
          <a:ln w="0">
            <a:noFill/>
          </a:ln>
        </p:spPr>
      </p:pic>
      <p:pic>
        <p:nvPicPr>
          <p:cNvPr id="450" name="" descr=""/>
          <p:cNvPicPr/>
          <p:nvPr/>
        </p:nvPicPr>
        <p:blipFill>
          <a:blip r:embed="rId9"/>
          <a:stretch/>
        </p:blipFill>
        <p:spPr>
          <a:xfrm flipH="1">
            <a:off x="8499240" y="4896000"/>
            <a:ext cx="805320" cy="704160"/>
          </a:xfrm>
          <a:prstGeom prst="rect">
            <a:avLst/>
          </a:prstGeom>
          <a:ln w="0">
            <a:noFill/>
          </a:ln>
        </p:spPr>
      </p:pic>
      <p:pic>
        <p:nvPicPr>
          <p:cNvPr id="451" name="" descr=""/>
          <p:cNvPicPr/>
          <p:nvPr/>
        </p:nvPicPr>
        <p:blipFill>
          <a:blip r:embed="rId10"/>
          <a:stretch/>
        </p:blipFill>
        <p:spPr>
          <a:xfrm flipH="1">
            <a:off x="9219240" y="4176000"/>
            <a:ext cx="805320" cy="704160"/>
          </a:xfrm>
          <a:prstGeom prst="rect">
            <a:avLst/>
          </a:prstGeom>
          <a:ln w="0">
            <a:noFill/>
          </a:ln>
        </p:spPr>
      </p:pic>
      <p:pic>
        <p:nvPicPr>
          <p:cNvPr id="452" name="" descr=""/>
          <p:cNvPicPr/>
          <p:nvPr/>
        </p:nvPicPr>
        <p:blipFill>
          <a:blip r:embed="rId11"/>
          <a:stretch/>
        </p:blipFill>
        <p:spPr>
          <a:xfrm flipH="1">
            <a:off x="9291240" y="3528000"/>
            <a:ext cx="805320" cy="704160"/>
          </a:xfrm>
          <a:prstGeom prst="rect">
            <a:avLst/>
          </a:prstGeom>
          <a:ln w="0">
            <a:noFill/>
          </a:ln>
        </p:spPr>
      </p:pic>
      <p:pic>
        <p:nvPicPr>
          <p:cNvPr id="453" name="" descr=""/>
          <p:cNvPicPr/>
          <p:nvPr/>
        </p:nvPicPr>
        <p:blipFill>
          <a:blip r:embed="rId12"/>
          <a:stretch/>
        </p:blipFill>
        <p:spPr>
          <a:xfrm flipH="1">
            <a:off x="8499240" y="3636000"/>
            <a:ext cx="805320" cy="704160"/>
          </a:xfrm>
          <a:prstGeom prst="rect">
            <a:avLst/>
          </a:prstGeom>
          <a:ln w="0">
            <a:noFill/>
          </a:ln>
        </p:spPr>
      </p:pic>
      <p:pic>
        <p:nvPicPr>
          <p:cNvPr id="454" name="" descr=""/>
          <p:cNvPicPr/>
          <p:nvPr/>
        </p:nvPicPr>
        <p:blipFill>
          <a:blip r:embed="rId13"/>
          <a:stretch/>
        </p:blipFill>
        <p:spPr>
          <a:xfrm flipH="1">
            <a:off x="8139240" y="4212000"/>
            <a:ext cx="805320" cy="704160"/>
          </a:xfrm>
          <a:prstGeom prst="rect">
            <a:avLst/>
          </a:prstGeom>
          <a:ln w="0">
            <a:noFill/>
          </a:ln>
        </p:spPr>
      </p:pic>
      <p:pic>
        <p:nvPicPr>
          <p:cNvPr id="455" name="" descr=""/>
          <p:cNvPicPr/>
          <p:nvPr/>
        </p:nvPicPr>
        <p:blipFill>
          <a:blip r:embed="rId14"/>
          <a:stretch/>
        </p:blipFill>
        <p:spPr>
          <a:xfrm>
            <a:off x="59760" y="3492000"/>
            <a:ext cx="805320" cy="704160"/>
          </a:xfrm>
          <a:prstGeom prst="rect">
            <a:avLst/>
          </a:prstGeom>
          <a:ln w="0">
            <a:noFill/>
          </a:ln>
        </p:spPr>
      </p:pic>
      <p:sp>
        <p:nvSpPr>
          <p:cNvPr id="456" name=""/>
          <p:cNvSpPr/>
          <p:nvPr/>
        </p:nvSpPr>
        <p:spPr>
          <a:xfrm rot="2871600">
            <a:off x="3056760" y="1380240"/>
            <a:ext cx="3870360" cy="3393720"/>
          </a:xfrm>
          <a:prstGeom prst="cloudCallout">
            <a:avLst>
              <a:gd name="adj1" fmla="val -28171"/>
              <a:gd name="adj2" fmla="val 94287"/>
            </a:avLst>
          </a:prstGeom>
          <a:solidFill>
            <a:srgbClr val="ffffff"/>
          </a:solidFill>
          <a:ln w="0">
            <a:solidFill>
              <a:srgbClr val="000000"/>
            </a:solid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a typeface="DejaVu Sans"/>
            </a:endParaRPr>
          </a:p>
        </p:txBody>
      </p:sp>
      <p:pic>
        <p:nvPicPr>
          <p:cNvPr id="457" name="" descr=""/>
          <p:cNvPicPr/>
          <p:nvPr/>
        </p:nvPicPr>
        <p:blipFill>
          <a:blip r:embed="rId15"/>
          <a:stretch/>
        </p:blipFill>
        <p:spPr>
          <a:xfrm rot="3400200">
            <a:off x="1869120" y="662040"/>
            <a:ext cx="5295600" cy="3504960"/>
          </a:xfrm>
          <a:prstGeom prst="rect">
            <a:avLst/>
          </a:prstGeom>
          <a:ln w="0">
            <a:noFill/>
          </a:ln>
        </p:spPr>
      </p:pic>
      <p:pic>
        <p:nvPicPr>
          <p:cNvPr id="458" name="" descr=""/>
          <p:cNvPicPr/>
          <p:nvPr/>
        </p:nvPicPr>
        <p:blipFill>
          <a:blip r:embed="rId16"/>
          <a:stretch/>
        </p:blipFill>
        <p:spPr>
          <a:xfrm rot="10858800">
            <a:off x="3170520" y="1376280"/>
            <a:ext cx="5295600" cy="3504960"/>
          </a:xfrm>
          <a:prstGeom prst="rect">
            <a:avLst/>
          </a:prstGeom>
          <a:ln w="0">
            <a:noFill/>
          </a:ln>
        </p:spPr>
      </p:pic>
      <p:pic>
        <p:nvPicPr>
          <p:cNvPr id="459" name="" descr=""/>
          <p:cNvPicPr/>
          <p:nvPr/>
        </p:nvPicPr>
        <p:blipFill>
          <a:blip r:embed="rId17"/>
          <a:stretch/>
        </p:blipFill>
        <p:spPr>
          <a:xfrm rot="13870800">
            <a:off x="2766960" y="1826280"/>
            <a:ext cx="5295600" cy="3504960"/>
          </a:xfrm>
          <a:prstGeom prst="rect">
            <a:avLst/>
          </a:prstGeom>
          <a:ln w="0">
            <a:noFill/>
          </a:ln>
        </p:spPr>
      </p:pic>
      <p:sp>
        <p:nvSpPr>
          <p:cNvPr id="460" name="PlaceHolder 2"/>
          <p:cNvSpPr>
            <a:spLocks noGrp="1"/>
          </p:cNvSpPr>
          <p:nvPr>
            <p:ph/>
          </p:nvPr>
        </p:nvSpPr>
        <p:spPr>
          <a:xfrm>
            <a:off x="4104000" y="1836000"/>
            <a:ext cx="1818720" cy="2258640"/>
          </a:xfrm>
          <a:prstGeom prst="rect">
            <a:avLst/>
          </a:prstGeom>
          <a:noFill/>
          <a:ln w="0">
            <a:noFill/>
          </a:ln>
        </p:spPr>
        <p:txBody>
          <a:bodyPr lIns="0" rIns="0" tIns="0" bIns="0" anchor="ctr">
            <a:normAutofit/>
          </a:bodyPr>
          <a:p>
            <a:pPr indent="0" algn="ctr">
              <a:lnSpc>
                <a:spcPct val="115000"/>
              </a:lnSpc>
              <a:spcBef>
                <a:spcPts val="1191"/>
              </a:spcBef>
              <a:spcAft>
                <a:spcPts val="992"/>
              </a:spcAft>
              <a:buNone/>
              <a:tabLst>
                <a:tab algn="l" pos="0"/>
              </a:tabLst>
            </a:pPr>
            <a:r>
              <a:rPr b="0" lang="en-GB" sz="1800" spc="-1" strike="noStrike">
                <a:solidFill>
                  <a:srgbClr val="000000"/>
                </a:solidFill>
                <a:latin typeface="Arial"/>
                <a:ea typeface="Droid Sans"/>
              </a:rPr>
              <a:t>Digital systems shape collective thought for profit.</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1"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Hive Mind</a:t>
            </a:r>
            <a:endParaRPr b="0" lang="en-GB" sz="4400" spc="-1" strike="noStrike">
              <a:solidFill>
                <a:srgbClr val="000000"/>
              </a:solidFill>
              <a:latin typeface="Arial"/>
            </a:endParaRPr>
          </a:p>
        </p:txBody>
      </p:sp>
      <p:pic>
        <p:nvPicPr>
          <p:cNvPr id="462" name="" descr=""/>
          <p:cNvPicPr/>
          <p:nvPr/>
        </p:nvPicPr>
        <p:blipFill>
          <a:blip r:embed="rId1"/>
          <a:stretch/>
        </p:blipFill>
        <p:spPr>
          <a:xfrm rot="10800000">
            <a:off x="7934760" y="100800"/>
            <a:ext cx="2145240" cy="1879200"/>
          </a:xfrm>
          <a:prstGeom prst="rect">
            <a:avLst/>
          </a:prstGeom>
          <a:ln w="0">
            <a:noFill/>
          </a:ln>
        </p:spPr>
      </p:pic>
      <p:pic>
        <p:nvPicPr>
          <p:cNvPr id="463" name="" descr=""/>
          <p:cNvPicPr/>
          <p:nvPr/>
        </p:nvPicPr>
        <p:blipFill>
          <a:blip r:embed="rId2"/>
          <a:stretch/>
        </p:blipFill>
        <p:spPr>
          <a:xfrm flipH="1" rot="10800000">
            <a:off x="131040" y="71640"/>
            <a:ext cx="805320" cy="704160"/>
          </a:xfrm>
          <a:prstGeom prst="rect">
            <a:avLst/>
          </a:prstGeom>
          <a:ln w="0">
            <a:noFill/>
          </a:ln>
        </p:spPr>
      </p:pic>
      <p:pic>
        <p:nvPicPr>
          <p:cNvPr id="464" name="" descr=""/>
          <p:cNvPicPr/>
          <p:nvPr/>
        </p:nvPicPr>
        <p:blipFill>
          <a:blip r:embed="rId3"/>
          <a:stretch/>
        </p:blipFill>
        <p:spPr>
          <a:xfrm flipH="1" rot="10800000">
            <a:off x="851040" y="0"/>
            <a:ext cx="805320" cy="704160"/>
          </a:xfrm>
          <a:prstGeom prst="rect">
            <a:avLst/>
          </a:prstGeom>
          <a:ln w="0">
            <a:noFill/>
          </a:ln>
        </p:spPr>
      </p:pic>
      <p:pic>
        <p:nvPicPr>
          <p:cNvPr id="465" name="" descr=""/>
          <p:cNvPicPr/>
          <p:nvPr/>
        </p:nvPicPr>
        <p:blipFill>
          <a:blip r:embed="rId4"/>
          <a:stretch/>
        </p:blipFill>
        <p:spPr>
          <a:xfrm flipH="1" rot="10800000">
            <a:off x="131040" y="719640"/>
            <a:ext cx="805320" cy="704160"/>
          </a:xfrm>
          <a:prstGeom prst="rect">
            <a:avLst/>
          </a:prstGeom>
          <a:ln w="0">
            <a:noFill/>
          </a:ln>
        </p:spPr>
      </p:pic>
      <p:pic>
        <p:nvPicPr>
          <p:cNvPr id="466" name="" descr=""/>
          <p:cNvPicPr/>
          <p:nvPr/>
        </p:nvPicPr>
        <p:blipFill>
          <a:blip r:embed="rId5"/>
          <a:stretch/>
        </p:blipFill>
        <p:spPr>
          <a:xfrm flipH="1" rot="10800000">
            <a:off x="851040" y="647640"/>
            <a:ext cx="805320" cy="704160"/>
          </a:xfrm>
          <a:prstGeom prst="rect">
            <a:avLst/>
          </a:prstGeom>
          <a:ln w="0">
            <a:noFill/>
          </a:ln>
        </p:spPr>
      </p:pic>
      <p:pic>
        <p:nvPicPr>
          <p:cNvPr id="467" name="" descr=""/>
          <p:cNvPicPr/>
          <p:nvPr/>
        </p:nvPicPr>
        <p:blipFill>
          <a:blip r:embed="rId6"/>
          <a:stretch/>
        </p:blipFill>
        <p:spPr>
          <a:xfrm>
            <a:off x="1499400" y="4896000"/>
            <a:ext cx="805320" cy="704160"/>
          </a:xfrm>
          <a:prstGeom prst="rect">
            <a:avLst/>
          </a:prstGeom>
          <a:ln w="0">
            <a:noFill/>
          </a:ln>
        </p:spPr>
      </p:pic>
      <p:pic>
        <p:nvPicPr>
          <p:cNvPr id="468" name="" descr=""/>
          <p:cNvPicPr/>
          <p:nvPr/>
        </p:nvPicPr>
        <p:blipFill>
          <a:blip r:embed="rId7"/>
          <a:stretch/>
        </p:blipFill>
        <p:spPr>
          <a:xfrm>
            <a:off x="23400" y="3888000"/>
            <a:ext cx="1995840" cy="1748160"/>
          </a:xfrm>
          <a:prstGeom prst="rect">
            <a:avLst/>
          </a:prstGeom>
          <a:ln w="0">
            <a:noFill/>
          </a:ln>
        </p:spPr>
      </p:pic>
      <p:pic>
        <p:nvPicPr>
          <p:cNvPr id="469" name="" descr=""/>
          <p:cNvPicPr/>
          <p:nvPr/>
        </p:nvPicPr>
        <p:blipFill>
          <a:blip r:embed="rId8"/>
          <a:stretch/>
        </p:blipFill>
        <p:spPr>
          <a:xfrm flipH="1">
            <a:off x="9219240" y="4824000"/>
            <a:ext cx="805320" cy="704160"/>
          </a:xfrm>
          <a:prstGeom prst="rect">
            <a:avLst/>
          </a:prstGeom>
          <a:ln w="0">
            <a:noFill/>
          </a:ln>
        </p:spPr>
      </p:pic>
      <p:pic>
        <p:nvPicPr>
          <p:cNvPr id="470" name="" descr=""/>
          <p:cNvPicPr/>
          <p:nvPr/>
        </p:nvPicPr>
        <p:blipFill>
          <a:blip r:embed="rId9"/>
          <a:stretch/>
        </p:blipFill>
        <p:spPr>
          <a:xfrm flipH="1">
            <a:off x="8499240" y="4896000"/>
            <a:ext cx="805320" cy="704160"/>
          </a:xfrm>
          <a:prstGeom prst="rect">
            <a:avLst/>
          </a:prstGeom>
          <a:ln w="0">
            <a:noFill/>
          </a:ln>
        </p:spPr>
      </p:pic>
      <p:pic>
        <p:nvPicPr>
          <p:cNvPr id="471" name="" descr=""/>
          <p:cNvPicPr/>
          <p:nvPr/>
        </p:nvPicPr>
        <p:blipFill>
          <a:blip r:embed="rId10"/>
          <a:stretch/>
        </p:blipFill>
        <p:spPr>
          <a:xfrm flipH="1">
            <a:off x="9219240" y="4176000"/>
            <a:ext cx="805320" cy="704160"/>
          </a:xfrm>
          <a:prstGeom prst="rect">
            <a:avLst/>
          </a:prstGeom>
          <a:ln w="0">
            <a:noFill/>
          </a:ln>
        </p:spPr>
      </p:pic>
      <p:pic>
        <p:nvPicPr>
          <p:cNvPr id="472" name="" descr=""/>
          <p:cNvPicPr/>
          <p:nvPr/>
        </p:nvPicPr>
        <p:blipFill>
          <a:blip r:embed="rId11"/>
          <a:stretch/>
        </p:blipFill>
        <p:spPr>
          <a:xfrm flipH="1">
            <a:off x="9291240" y="3528000"/>
            <a:ext cx="805320" cy="704160"/>
          </a:xfrm>
          <a:prstGeom prst="rect">
            <a:avLst/>
          </a:prstGeom>
          <a:ln w="0">
            <a:noFill/>
          </a:ln>
        </p:spPr>
      </p:pic>
      <p:pic>
        <p:nvPicPr>
          <p:cNvPr id="473" name="" descr=""/>
          <p:cNvPicPr/>
          <p:nvPr/>
        </p:nvPicPr>
        <p:blipFill>
          <a:blip r:embed="rId12"/>
          <a:stretch/>
        </p:blipFill>
        <p:spPr>
          <a:xfrm flipH="1">
            <a:off x="8499240" y="3636000"/>
            <a:ext cx="805320" cy="704160"/>
          </a:xfrm>
          <a:prstGeom prst="rect">
            <a:avLst/>
          </a:prstGeom>
          <a:ln w="0">
            <a:noFill/>
          </a:ln>
        </p:spPr>
      </p:pic>
      <p:pic>
        <p:nvPicPr>
          <p:cNvPr id="474" name="" descr=""/>
          <p:cNvPicPr/>
          <p:nvPr/>
        </p:nvPicPr>
        <p:blipFill>
          <a:blip r:embed="rId13"/>
          <a:stretch/>
        </p:blipFill>
        <p:spPr>
          <a:xfrm flipH="1">
            <a:off x="8139240" y="4212000"/>
            <a:ext cx="805320" cy="704160"/>
          </a:xfrm>
          <a:prstGeom prst="rect">
            <a:avLst/>
          </a:prstGeom>
          <a:ln w="0">
            <a:noFill/>
          </a:ln>
        </p:spPr>
      </p:pic>
      <p:pic>
        <p:nvPicPr>
          <p:cNvPr id="475" name="" descr=""/>
          <p:cNvPicPr/>
          <p:nvPr/>
        </p:nvPicPr>
        <p:blipFill>
          <a:blip r:embed="rId14"/>
          <a:stretch/>
        </p:blipFill>
        <p:spPr>
          <a:xfrm>
            <a:off x="59760" y="3492000"/>
            <a:ext cx="805320" cy="704160"/>
          </a:xfrm>
          <a:prstGeom prst="rect">
            <a:avLst/>
          </a:prstGeom>
          <a:ln w="0">
            <a:noFill/>
          </a:ln>
        </p:spPr>
      </p:pic>
      <p:sp>
        <p:nvSpPr>
          <p:cNvPr id="476" name=""/>
          <p:cNvSpPr/>
          <p:nvPr/>
        </p:nvSpPr>
        <p:spPr>
          <a:xfrm rot="2871600">
            <a:off x="3056760" y="1380240"/>
            <a:ext cx="3870360" cy="3393720"/>
          </a:xfrm>
          <a:prstGeom prst="cloudCallout">
            <a:avLst>
              <a:gd name="adj1" fmla="val -28171"/>
              <a:gd name="adj2" fmla="val 94287"/>
            </a:avLst>
          </a:prstGeom>
          <a:solidFill>
            <a:srgbClr val="ffffff"/>
          </a:solidFill>
          <a:ln w="0">
            <a:solidFill>
              <a:srgbClr val="000000"/>
            </a:solid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a typeface="DejaVu Sans"/>
            </a:endParaRPr>
          </a:p>
        </p:txBody>
      </p:sp>
      <p:pic>
        <p:nvPicPr>
          <p:cNvPr id="477" name="" descr=""/>
          <p:cNvPicPr/>
          <p:nvPr/>
        </p:nvPicPr>
        <p:blipFill>
          <a:blip r:embed="rId15"/>
          <a:stretch/>
        </p:blipFill>
        <p:spPr>
          <a:xfrm rot="3400200">
            <a:off x="1869120" y="662040"/>
            <a:ext cx="5295600" cy="3504960"/>
          </a:xfrm>
          <a:prstGeom prst="rect">
            <a:avLst/>
          </a:prstGeom>
          <a:ln w="0">
            <a:noFill/>
          </a:ln>
        </p:spPr>
      </p:pic>
      <p:pic>
        <p:nvPicPr>
          <p:cNvPr id="478" name="" descr=""/>
          <p:cNvPicPr/>
          <p:nvPr/>
        </p:nvPicPr>
        <p:blipFill>
          <a:blip r:embed="rId16"/>
          <a:stretch/>
        </p:blipFill>
        <p:spPr>
          <a:xfrm rot="10858800">
            <a:off x="3170520" y="1376280"/>
            <a:ext cx="5295600" cy="3504960"/>
          </a:xfrm>
          <a:prstGeom prst="rect">
            <a:avLst/>
          </a:prstGeom>
          <a:ln w="0">
            <a:noFill/>
          </a:ln>
        </p:spPr>
      </p:pic>
      <p:pic>
        <p:nvPicPr>
          <p:cNvPr id="479" name="" descr=""/>
          <p:cNvPicPr/>
          <p:nvPr/>
        </p:nvPicPr>
        <p:blipFill>
          <a:blip r:embed="rId17"/>
          <a:stretch/>
        </p:blipFill>
        <p:spPr>
          <a:xfrm rot="13870800">
            <a:off x="2766960" y="1826280"/>
            <a:ext cx="5295600" cy="3504960"/>
          </a:xfrm>
          <a:prstGeom prst="rect">
            <a:avLst/>
          </a:prstGeom>
          <a:ln w="0">
            <a:noFill/>
          </a:ln>
        </p:spPr>
      </p:pic>
      <p:sp>
        <p:nvSpPr>
          <p:cNvPr id="480" name="PlaceHolder 2"/>
          <p:cNvSpPr>
            <a:spLocks noGrp="1"/>
          </p:cNvSpPr>
          <p:nvPr>
            <p:ph/>
          </p:nvPr>
        </p:nvSpPr>
        <p:spPr>
          <a:xfrm>
            <a:off x="4104000" y="1836000"/>
            <a:ext cx="1818720" cy="2258640"/>
          </a:xfrm>
          <a:prstGeom prst="rect">
            <a:avLst/>
          </a:prstGeom>
          <a:noFill/>
          <a:ln w="0">
            <a:noFill/>
          </a:ln>
        </p:spPr>
        <p:txBody>
          <a:bodyPr lIns="0" rIns="0" tIns="0" bIns="0" anchor="ctr">
            <a:normAutofit/>
          </a:bodyPr>
          <a:p>
            <a:pPr indent="0" algn="ctr">
              <a:lnSpc>
                <a:spcPct val="115000"/>
              </a:lnSpc>
              <a:spcBef>
                <a:spcPts val="1191"/>
              </a:spcBef>
              <a:spcAft>
                <a:spcPts val="992"/>
              </a:spcAft>
              <a:buNone/>
              <a:tabLst>
                <a:tab algn="l" pos="0"/>
              </a:tabLst>
            </a:pPr>
            <a:r>
              <a:rPr b="0" lang="en-GB" sz="1800" spc="-1" strike="noStrike">
                <a:solidFill>
                  <a:srgbClr val="000000"/>
                </a:solidFill>
                <a:latin typeface="Arial"/>
                <a:ea typeface="Droid Sans"/>
              </a:rPr>
              <a:t>Digital systems shape collective thought for profit.</a:t>
            </a:r>
            <a:endParaRPr b="0" lang="en-GB" sz="1800" spc="-1" strike="noStrike">
              <a:solidFill>
                <a:srgbClr val="000000"/>
              </a:solidFill>
              <a:latin typeface="Arial"/>
            </a:endParaRPr>
          </a:p>
        </p:txBody>
      </p:sp>
      <p:pic>
        <p:nvPicPr>
          <p:cNvPr id="481" name="" descr=""/>
          <p:cNvPicPr/>
          <p:nvPr/>
        </p:nvPicPr>
        <p:blipFill>
          <a:blip r:embed="rId18"/>
          <a:stretch/>
        </p:blipFill>
        <p:spPr>
          <a:xfrm>
            <a:off x="1800720" y="2412720"/>
            <a:ext cx="7058160" cy="3214800"/>
          </a:xfrm>
          <a:prstGeom prst="rect">
            <a:avLst/>
          </a:prstGeom>
          <a:ln w="0">
            <a:noFill/>
          </a:ln>
        </p:spPr>
      </p:pic>
      <p:sp>
        <p:nvSpPr>
          <p:cNvPr id="482" name="PlaceHolder 14"/>
          <p:cNvSpPr/>
          <p:nvPr/>
        </p:nvSpPr>
        <p:spPr>
          <a:xfrm>
            <a:off x="3133440" y="3672000"/>
            <a:ext cx="3978360" cy="1603800"/>
          </a:xfrm>
          <a:prstGeom prst="rect">
            <a:avLst/>
          </a:prstGeom>
          <a:noFill/>
          <a:ln w="0">
            <a:noFill/>
          </a:ln>
        </p:spPr>
        <p:style>
          <a:lnRef idx="0"/>
          <a:fillRef idx="0"/>
          <a:effectRef idx="0"/>
          <a:fontRef idx="minor"/>
        </p:style>
        <p:txBody>
          <a:bodyPr lIns="0" rIns="0" tIns="0" bIns="0" anchor="ctr">
            <a:noAutofit/>
          </a:bodyPr>
          <a:p>
            <a:pPr algn="ctr">
              <a:lnSpc>
                <a:spcPct val="100000"/>
              </a:lnSpc>
            </a:pPr>
            <a:r>
              <a:rPr b="0" lang="en-GB" sz="1800" spc="-1" strike="noStrike">
                <a:solidFill>
                  <a:srgbClr val="000000"/>
                </a:solidFill>
                <a:latin typeface="Arial"/>
                <a:ea typeface="Droid Sans"/>
              </a:rPr>
              <a:t>It becomes </a:t>
            </a:r>
            <a:r>
              <a:rPr b="1" lang="en-GB" sz="1800" spc="-1" strike="noStrike">
                <a:solidFill>
                  <a:srgbClr val="000000"/>
                </a:solidFill>
                <a:latin typeface="Arial"/>
                <a:ea typeface="Droid Sans"/>
              </a:rPr>
              <a:t>easier to be exploited</a:t>
            </a:r>
            <a:r>
              <a:rPr b="0" lang="en-GB" sz="1800" spc="-1" strike="noStrike">
                <a:solidFill>
                  <a:srgbClr val="000000"/>
                </a:solidFill>
                <a:latin typeface="Arial"/>
                <a:ea typeface="Droid Sans"/>
              </a:rPr>
              <a:t> by the algorithm and advertisers if </a:t>
            </a:r>
            <a:endParaRPr b="0" lang="en-GB" sz="1800" spc="-1" strike="noStrike">
              <a:solidFill>
                <a:srgbClr val="000000"/>
              </a:solidFill>
              <a:latin typeface="Arial"/>
            </a:endParaRPr>
          </a:p>
          <a:p>
            <a:pPr algn="ctr">
              <a:lnSpc>
                <a:spcPct val="100000"/>
              </a:lnSpc>
            </a:pPr>
            <a:r>
              <a:rPr b="1" lang="en-GB" sz="1800" spc="-1" strike="noStrike">
                <a:solidFill>
                  <a:srgbClr val="000000"/>
                </a:solidFill>
                <a:latin typeface="Arial"/>
                <a:ea typeface="Droid Sans"/>
              </a:rPr>
              <a:t>all users are the same</a:t>
            </a:r>
            <a:r>
              <a:rPr b="0" lang="en-GB" sz="1800" spc="-1" strike="noStrike">
                <a:solidFill>
                  <a:srgbClr val="000000"/>
                </a:solidFill>
                <a:latin typeface="Arial"/>
                <a:ea typeface="Droid Sans"/>
              </a:rPr>
              <a:t>.</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3"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Potential Risks &amp; Consequences</a:t>
            </a:r>
            <a:endParaRPr b="0" lang="en-GB" sz="4400" spc="-1" strike="noStrike">
              <a:solidFill>
                <a:srgbClr val="000000"/>
              </a:solidFill>
              <a:latin typeface="Arial"/>
            </a:endParaRPr>
          </a:p>
        </p:txBody>
      </p:sp>
      <p:sp>
        <p:nvSpPr>
          <p:cNvPr id="484" name="PlaceHolder 2"/>
          <p:cNvSpPr>
            <a:spLocks noGrp="1"/>
          </p:cNvSpPr>
          <p:nvPr>
            <p:ph/>
          </p:nvPr>
        </p:nvSpPr>
        <p:spPr>
          <a:xfrm>
            <a:off x="5152680" y="1326600"/>
            <a:ext cx="4410720" cy="4244040"/>
          </a:xfrm>
          <a:prstGeom prst="rect">
            <a:avLst/>
          </a:prstGeom>
          <a:noFill/>
          <a:ln w="0">
            <a:noFill/>
          </a:ln>
        </p:spPr>
        <p:txBody>
          <a:bodyPr lIns="0" rIns="0" tIns="0" bIns="0" anchor="t">
            <a:normAutofit/>
          </a:bodyPr>
          <a:p>
            <a:pPr marL="432000" indent="-324000">
              <a:lnSpc>
                <a:spcPct val="100000"/>
              </a:lnSpc>
              <a:spcBef>
                <a:spcPts val="567"/>
              </a:spcBef>
              <a:spcAft>
                <a:spcPts val="283"/>
              </a:spcAft>
              <a:buClr>
                <a:srgbClr val="000000"/>
              </a:buClr>
              <a:buSzPct val="45000"/>
              <a:buFont typeface="Wingdings" charset="2"/>
              <a:buChar char=""/>
            </a:pPr>
            <a:r>
              <a:rPr b="0" lang="en-GB" sz="1800" spc="-1" strike="noStrike">
                <a:solidFill>
                  <a:srgbClr val="000000"/>
                </a:solidFill>
                <a:latin typeface="Arial"/>
              </a:rPr>
              <a:t>Radicaliation, polarisation, and division</a:t>
            </a:r>
            <a:endParaRPr b="0" lang="en-GB" sz="1800" spc="-1" strike="noStrike">
              <a:solidFill>
                <a:srgbClr val="000000"/>
              </a:solidFill>
              <a:latin typeface="Arial"/>
            </a:endParaRPr>
          </a:p>
          <a:p>
            <a:pPr marL="432000" indent="-324000">
              <a:lnSpc>
                <a:spcPct val="100000"/>
              </a:lnSpc>
              <a:spcBef>
                <a:spcPts val="567"/>
              </a:spcBef>
              <a:spcAft>
                <a:spcPts val="283"/>
              </a:spcAft>
              <a:buClr>
                <a:srgbClr val="000000"/>
              </a:buClr>
              <a:buSzPct val="45000"/>
              <a:buFont typeface="Wingdings" charset="2"/>
              <a:buChar char=""/>
            </a:pPr>
            <a:r>
              <a:rPr b="0" lang="en-GB" sz="1800" spc="-1" strike="noStrike">
                <a:solidFill>
                  <a:srgbClr val="000000"/>
                </a:solidFill>
                <a:latin typeface="Arial"/>
                <a:ea typeface="Source Han Sans CN"/>
              </a:rPr>
              <a:t>Mental health impacts (e.g. peer pressure, risky behaviour)</a:t>
            </a:r>
            <a:endParaRPr b="0" lang="en-GB" sz="1800" spc="-1" strike="noStrike">
              <a:solidFill>
                <a:srgbClr val="000000"/>
              </a:solidFill>
              <a:latin typeface="Arial"/>
            </a:endParaRPr>
          </a:p>
          <a:p>
            <a:pPr marL="432000" indent="-324000">
              <a:lnSpc>
                <a:spcPct val="100000"/>
              </a:lnSpc>
              <a:spcBef>
                <a:spcPts val="567"/>
              </a:spcBef>
              <a:spcAft>
                <a:spcPts val="283"/>
              </a:spcAft>
              <a:buClr>
                <a:srgbClr val="000000"/>
              </a:buClr>
              <a:buSzPct val="45000"/>
              <a:buFont typeface="Wingdings" charset="2"/>
              <a:buChar char=""/>
            </a:pPr>
            <a:r>
              <a:rPr b="0" lang="en-GB" sz="1800" spc="-1" strike="noStrike">
                <a:solidFill>
                  <a:srgbClr val="000000"/>
                </a:solidFill>
                <a:latin typeface="Arial"/>
                <a:ea typeface="Source Han Sans CN"/>
              </a:rPr>
              <a:t>Normalisation of extremisim and violence (e.g. toxic mob mentality)</a:t>
            </a:r>
            <a:endParaRPr b="0" lang="en-GB" sz="1800" spc="-1" strike="noStrike">
              <a:solidFill>
                <a:srgbClr val="000000"/>
              </a:solidFill>
              <a:latin typeface="Arial"/>
            </a:endParaRPr>
          </a:p>
          <a:p>
            <a:pPr marL="432000" indent="-324000">
              <a:lnSpc>
                <a:spcPct val="100000"/>
              </a:lnSpc>
              <a:spcBef>
                <a:spcPts val="567"/>
              </a:spcBef>
              <a:spcAft>
                <a:spcPts val="283"/>
              </a:spcAft>
              <a:buClr>
                <a:srgbClr val="000000"/>
              </a:buClr>
              <a:buSzPct val="45000"/>
              <a:buFont typeface="Wingdings" charset="2"/>
              <a:buChar char=""/>
            </a:pPr>
            <a:r>
              <a:rPr b="0" lang="en-GB" sz="1800" spc="-1" strike="noStrike">
                <a:solidFill>
                  <a:srgbClr val="000000"/>
                </a:solidFill>
                <a:latin typeface="Arial"/>
                <a:ea typeface="Source Han Sans CN"/>
              </a:rPr>
              <a:t>Manipulation of behaviour (e.g. addiction and overuse)</a:t>
            </a:r>
            <a:endParaRPr b="0" lang="en-GB" sz="1800" spc="-1" strike="noStrike">
              <a:solidFill>
                <a:srgbClr val="000000"/>
              </a:solidFill>
              <a:latin typeface="Arial"/>
            </a:endParaRPr>
          </a:p>
          <a:p>
            <a:pPr marL="432000" indent="-324000">
              <a:lnSpc>
                <a:spcPct val="100000"/>
              </a:lnSpc>
              <a:spcBef>
                <a:spcPts val="567"/>
              </a:spcBef>
              <a:spcAft>
                <a:spcPts val="283"/>
              </a:spcAft>
              <a:buClr>
                <a:srgbClr val="000000"/>
              </a:buClr>
              <a:buSzPct val="45000"/>
              <a:buFont typeface="Wingdings" charset="2"/>
              <a:buChar char=""/>
            </a:pPr>
            <a:r>
              <a:rPr b="0" lang="en-GB" sz="1800" spc="-1" strike="noStrike">
                <a:solidFill>
                  <a:srgbClr val="000000"/>
                </a:solidFill>
                <a:latin typeface="Arial"/>
                <a:ea typeface="Source Han Sans CN"/>
              </a:rPr>
              <a:t>Commercial exploitation of vulnerable users</a:t>
            </a:r>
            <a:endParaRPr b="0" lang="en-GB" sz="1800" spc="-1" strike="noStrike">
              <a:solidFill>
                <a:srgbClr val="000000"/>
              </a:solidFill>
              <a:latin typeface="Arial"/>
            </a:endParaRPr>
          </a:p>
          <a:p>
            <a:pPr marL="432000" indent="-324000">
              <a:lnSpc>
                <a:spcPct val="100000"/>
              </a:lnSpc>
              <a:spcBef>
                <a:spcPts val="567"/>
              </a:spcBef>
              <a:spcAft>
                <a:spcPts val="283"/>
              </a:spcAft>
              <a:buClr>
                <a:srgbClr val="000000"/>
              </a:buClr>
              <a:buSzPct val="45000"/>
              <a:buFont typeface="Wingdings" charset="2"/>
              <a:buChar char=""/>
            </a:pPr>
            <a:r>
              <a:rPr b="0" lang="en-GB" sz="1800" spc="-1" strike="noStrike">
                <a:solidFill>
                  <a:srgbClr val="000000"/>
                </a:solidFill>
                <a:latin typeface="Arial"/>
                <a:ea typeface="Source Han Sans CN"/>
              </a:rPr>
              <a:t>Erosion of trust (e.g. spread of misinformation)</a:t>
            </a:r>
            <a:endParaRPr b="0" lang="en-GB" sz="1800" spc="-1" strike="noStrike">
              <a:solidFill>
                <a:srgbClr val="000000"/>
              </a:solidFill>
              <a:latin typeface="Arial"/>
            </a:endParaRPr>
          </a:p>
        </p:txBody>
      </p:sp>
      <p:pic>
        <p:nvPicPr>
          <p:cNvPr id="485" name="" descr=""/>
          <p:cNvPicPr/>
          <p:nvPr/>
        </p:nvPicPr>
        <p:blipFill>
          <a:blip r:embed="rId1"/>
          <a:stretch/>
        </p:blipFill>
        <p:spPr>
          <a:xfrm>
            <a:off x="-1175760" y="66960"/>
            <a:ext cx="8150400" cy="5661000"/>
          </a:xfrm>
          <a:prstGeom prst="rect">
            <a:avLst/>
          </a:prstGeom>
          <a:ln w="0">
            <a:noFill/>
          </a:ln>
        </p:spPr>
      </p:pic>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86" name="" descr=""/>
          <p:cNvPicPr/>
          <p:nvPr/>
        </p:nvPicPr>
        <p:blipFill>
          <a:blip r:embed="rId1"/>
          <a:stretch/>
        </p:blipFill>
        <p:spPr>
          <a:xfrm>
            <a:off x="676080" y="-14040"/>
            <a:ext cx="9072720" cy="5670360"/>
          </a:xfrm>
          <a:prstGeom prst="rect">
            <a:avLst/>
          </a:prstGeom>
          <a:ln w="0">
            <a:noFill/>
          </a:ln>
        </p:spPr>
      </p:pic>
      <p:sp>
        <p:nvSpPr>
          <p:cNvPr id="487"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It’s complicated!</a:t>
            </a:r>
            <a:endParaRPr b="0" lang="en-GB" sz="4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88" name="" descr=""/>
          <p:cNvPicPr/>
          <p:nvPr/>
        </p:nvPicPr>
        <p:blipFill>
          <a:blip r:embed="rId1"/>
          <a:stretch/>
        </p:blipFill>
        <p:spPr>
          <a:xfrm>
            <a:off x="5732640" y="0"/>
            <a:ext cx="4379040" cy="2400480"/>
          </a:xfrm>
          <a:prstGeom prst="rect">
            <a:avLst/>
          </a:prstGeom>
          <a:ln w="0">
            <a:noFill/>
          </a:ln>
        </p:spPr>
      </p:pic>
      <p:sp>
        <p:nvSpPr>
          <p:cNvPr id="489" name="PlaceHolder 1"/>
          <p:cNvSpPr>
            <a:spLocks noGrp="1"/>
          </p:cNvSpPr>
          <p:nvPr>
            <p:ph/>
          </p:nvPr>
        </p:nvSpPr>
        <p:spPr>
          <a:xfrm>
            <a:off x="5184000" y="2046600"/>
            <a:ext cx="4411080" cy="3272400"/>
          </a:xfrm>
          <a:prstGeom prst="rect">
            <a:avLst/>
          </a:prstGeom>
          <a:noFill/>
          <a:ln w="0">
            <a:noFill/>
          </a:ln>
        </p:spPr>
        <p:txBody>
          <a:bodyPr lIns="0" rIns="0" tIns="0" bIns="0" anchor="t">
            <a:normAutofit/>
          </a:bodyPr>
          <a:p>
            <a:pPr marL="432000" indent="-324000">
              <a:lnSpc>
                <a:spcPct val="100000"/>
              </a:lnSpc>
              <a:spcBef>
                <a:spcPts val="907"/>
              </a:spcBef>
              <a:spcAft>
                <a:spcPts val="709"/>
              </a:spcAft>
              <a:buClr>
                <a:srgbClr val="000000"/>
              </a:buClr>
              <a:buSzPct val="45000"/>
              <a:buFont typeface="Wingdings" charset="2"/>
              <a:buChar char=""/>
            </a:pPr>
            <a:r>
              <a:rPr b="0" lang="en-GB" sz="1800" spc="-1" strike="noStrike">
                <a:solidFill>
                  <a:srgbClr val="000000"/>
                </a:solidFill>
                <a:latin typeface="Arial"/>
              </a:rPr>
              <a:t>Access to Knowledge(s)</a:t>
            </a:r>
            <a:endParaRPr b="0" lang="en-GB" sz="1800" spc="-1" strike="noStrike">
              <a:solidFill>
                <a:srgbClr val="000000"/>
              </a:solidFill>
              <a:latin typeface="Arial"/>
            </a:endParaRPr>
          </a:p>
          <a:p>
            <a:pPr marL="432000" indent="-324000">
              <a:lnSpc>
                <a:spcPct val="100000"/>
              </a:lnSpc>
              <a:spcBef>
                <a:spcPts val="907"/>
              </a:spcBef>
              <a:spcAft>
                <a:spcPts val="709"/>
              </a:spcAft>
              <a:buClr>
                <a:srgbClr val="000000"/>
              </a:buClr>
              <a:buSzPct val="45000"/>
              <a:buFont typeface="Wingdings" charset="2"/>
              <a:buChar char=""/>
            </a:pPr>
            <a:r>
              <a:rPr b="0" lang="en-GB" sz="1800" spc="-1" strike="noStrike">
                <a:solidFill>
                  <a:srgbClr val="000000"/>
                </a:solidFill>
                <a:latin typeface="Arial"/>
              </a:rPr>
              <a:t>Global Connection</a:t>
            </a:r>
            <a:endParaRPr b="0" lang="en-GB" sz="1800" spc="-1" strike="noStrike">
              <a:solidFill>
                <a:srgbClr val="000000"/>
              </a:solidFill>
              <a:latin typeface="Arial"/>
            </a:endParaRPr>
          </a:p>
          <a:p>
            <a:pPr marL="432000" indent="-324000">
              <a:lnSpc>
                <a:spcPct val="100000"/>
              </a:lnSpc>
              <a:spcBef>
                <a:spcPts val="907"/>
              </a:spcBef>
              <a:spcAft>
                <a:spcPts val="709"/>
              </a:spcAft>
              <a:buClr>
                <a:srgbClr val="000000"/>
              </a:buClr>
              <a:buSzPct val="45000"/>
              <a:buFont typeface="Wingdings" charset="2"/>
              <a:buChar char=""/>
            </a:pPr>
            <a:r>
              <a:rPr b="0" lang="en-GB" sz="1800" spc="-1" strike="noStrike">
                <a:solidFill>
                  <a:srgbClr val="000000"/>
                </a:solidFill>
                <a:latin typeface="Arial"/>
              </a:rPr>
              <a:t>Empowerment and Autonomy</a:t>
            </a:r>
            <a:endParaRPr b="0" lang="en-GB" sz="1800" spc="-1" strike="noStrike">
              <a:solidFill>
                <a:srgbClr val="000000"/>
              </a:solidFill>
              <a:latin typeface="Arial"/>
            </a:endParaRPr>
          </a:p>
          <a:p>
            <a:pPr marL="432000" indent="-324000">
              <a:lnSpc>
                <a:spcPct val="100000"/>
              </a:lnSpc>
              <a:spcBef>
                <a:spcPts val="907"/>
              </a:spcBef>
              <a:spcAft>
                <a:spcPts val="709"/>
              </a:spcAft>
              <a:buClr>
                <a:srgbClr val="000000"/>
              </a:buClr>
              <a:buSzPct val="45000"/>
              <a:buFont typeface="Wingdings" charset="2"/>
              <a:buChar char=""/>
            </a:pPr>
            <a:r>
              <a:rPr b="0" lang="en-GB" sz="1800" spc="-1" strike="noStrike">
                <a:solidFill>
                  <a:srgbClr val="000000"/>
                </a:solidFill>
                <a:latin typeface="Arial"/>
              </a:rPr>
              <a:t>Entertainment and Joy</a:t>
            </a:r>
            <a:endParaRPr b="0" lang="en-GB" sz="1800" spc="-1" strike="noStrike">
              <a:solidFill>
                <a:srgbClr val="000000"/>
              </a:solidFill>
              <a:latin typeface="Arial"/>
            </a:endParaRPr>
          </a:p>
        </p:txBody>
      </p:sp>
      <p:sp>
        <p:nvSpPr>
          <p:cNvPr id="490" name="PlaceHolder 4"/>
          <p:cNvSpPr/>
          <p:nvPr/>
        </p:nvSpPr>
        <p:spPr>
          <a:xfrm>
            <a:off x="504000" y="226080"/>
            <a:ext cx="9054360" cy="929160"/>
          </a:xfrm>
          <a:prstGeom prst="rect">
            <a:avLst/>
          </a:prstGeom>
          <a:noFill/>
          <a:ln w="0">
            <a:noFill/>
          </a:ln>
        </p:spPr>
        <p:style>
          <a:lnRef idx="0"/>
          <a:fillRef idx="0"/>
          <a:effectRef idx="0"/>
          <a:fontRef idx="minor"/>
        </p:style>
        <p:txBody>
          <a:bodyPr lIns="0" rIns="0" tIns="0" bIns="0" anchor="ctr">
            <a:noAutofit/>
          </a:bodyPr>
          <a:p>
            <a:pPr algn="ctr">
              <a:lnSpc>
                <a:spcPct val="100000"/>
              </a:lnSpc>
              <a:tabLst>
                <a:tab algn="l" pos="0"/>
              </a:tabLst>
            </a:pPr>
            <a:r>
              <a:rPr b="0" lang="en-GB" sz="4400" spc="-1" strike="noStrike">
                <a:solidFill>
                  <a:srgbClr val="000000"/>
                </a:solidFill>
                <a:latin typeface="Arial"/>
                <a:ea typeface="DejaVu Sans"/>
              </a:rPr>
              <a:t>The internet is</a:t>
            </a:r>
            <a:r>
              <a:rPr b="0" lang="en-GB" sz="4400" spc="-1" strike="noStrike">
                <a:solidFill>
                  <a:srgbClr val="ffffff"/>
                </a:solidFill>
                <a:latin typeface="Arial"/>
                <a:ea typeface="DejaVu Sans"/>
              </a:rPr>
              <a:t>            </a:t>
            </a:r>
            <a:endParaRPr b="0" lang="en-GB" sz="4400" spc="-1" strike="noStrike">
              <a:solidFill>
                <a:srgbClr val="000000"/>
              </a:solidFill>
              <a:latin typeface="Arial"/>
            </a:endParaRPr>
          </a:p>
        </p:txBody>
      </p:sp>
      <p:pic>
        <p:nvPicPr>
          <p:cNvPr id="491" name="" descr=""/>
          <p:cNvPicPr/>
          <p:nvPr/>
        </p:nvPicPr>
        <p:blipFill>
          <a:blip r:embed="rId2"/>
          <a:stretch/>
        </p:blipFill>
        <p:spPr>
          <a:xfrm>
            <a:off x="971640" y="1110600"/>
            <a:ext cx="3445920" cy="4379400"/>
          </a:xfrm>
          <a:prstGeom prst="rect">
            <a:avLst/>
          </a:prstGeom>
          <a:ln w="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2" name="PlaceHolder 1"/>
          <p:cNvSpPr>
            <a:spLocks noGrp="1"/>
          </p:cNvSpPr>
          <p:nvPr>
            <p:ph type="title"/>
          </p:nvPr>
        </p:nvSpPr>
        <p:spPr>
          <a:xfrm>
            <a:off x="503640" y="225720"/>
            <a:ext cx="9047160" cy="92268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Today’s goals</a:t>
            </a:r>
            <a:endParaRPr b="0" lang="en-GB" sz="4400" spc="-1" strike="noStrike">
              <a:solidFill>
                <a:srgbClr val="000000"/>
              </a:solidFill>
              <a:latin typeface="Arial"/>
            </a:endParaRPr>
          </a:p>
        </p:txBody>
      </p:sp>
      <p:sp>
        <p:nvSpPr>
          <p:cNvPr id="273" name="PlaceHolder 2"/>
          <p:cNvSpPr>
            <a:spLocks noGrp="1"/>
          </p:cNvSpPr>
          <p:nvPr>
            <p:ph/>
          </p:nvPr>
        </p:nvSpPr>
        <p:spPr>
          <a:xfrm>
            <a:off x="503640" y="1326240"/>
            <a:ext cx="4519440" cy="3264840"/>
          </a:xfrm>
          <a:prstGeom prst="rect">
            <a:avLst/>
          </a:prstGeom>
          <a:noFill/>
          <a:ln w="0">
            <a:noFill/>
          </a:ln>
        </p:spPr>
        <p:txBody>
          <a:bodyPr lIns="0" rIns="0" tIns="0" bIns="0" anchor="t">
            <a:normAutofit/>
          </a:bodyPr>
          <a:p>
            <a:pPr marL="432000" indent="-324000">
              <a:lnSpc>
                <a:spcPct val="100000"/>
              </a:lnSpc>
              <a:spcBef>
                <a:spcPts val="1417"/>
              </a:spcBef>
              <a:buClr>
                <a:srgbClr val="000000"/>
              </a:buClr>
              <a:buFont typeface="OpenSymbol"/>
              <a:buAutoNum type="arabicParenR"/>
            </a:pPr>
            <a:r>
              <a:rPr b="1" lang="en-GB" sz="1800" spc="-1" strike="noStrike">
                <a:solidFill>
                  <a:srgbClr val="000000"/>
                </a:solidFill>
                <a:latin typeface="Arial"/>
              </a:rPr>
              <a:t>Social media algorithms</a:t>
            </a:r>
            <a:r>
              <a:rPr b="0" lang="en-GB" sz="1800" spc="-1" strike="noStrike">
                <a:solidFill>
                  <a:srgbClr val="000000"/>
                </a:solidFill>
                <a:latin typeface="Arial"/>
              </a:rPr>
              <a:t>: how they work, how they make money, and how they impact individuals</a:t>
            </a:r>
            <a:endParaRPr b="0" lang="en-GB" sz="1800" spc="-1" strike="noStrike">
              <a:solidFill>
                <a:srgbClr val="000000"/>
              </a:solidFill>
              <a:latin typeface="Arial"/>
            </a:endParaRPr>
          </a:p>
          <a:p>
            <a:pPr marL="432000" indent="-324000">
              <a:lnSpc>
                <a:spcPct val="100000"/>
              </a:lnSpc>
              <a:spcBef>
                <a:spcPts val="1191"/>
              </a:spcBef>
              <a:spcAft>
                <a:spcPts val="992"/>
              </a:spcAft>
              <a:buClr>
                <a:srgbClr val="000000"/>
              </a:buClr>
              <a:buFont typeface="OpenSymbol"/>
              <a:buAutoNum type="arabicParenR"/>
            </a:pPr>
            <a:r>
              <a:rPr b="1" lang="en-GB" sz="1800" spc="-1" strike="noStrike">
                <a:solidFill>
                  <a:srgbClr val="000000"/>
                </a:solidFill>
                <a:latin typeface="Arial"/>
                <a:ea typeface="Source Han Sans CN"/>
              </a:rPr>
              <a:t>Behavioural manipulation</a:t>
            </a:r>
            <a:r>
              <a:rPr b="0" lang="en-GB" sz="1800" spc="-1" strike="noStrike">
                <a:solidFill>
                  <a:srgbClr val="000000"/>
                </a:solidFill>
                <a:latin typeface="Arial"/>
                <a:ea typeface="Source Han Sans CN"/>
              </a:rPr>
              <a:t> and the importance of </a:t>
            </a:r>
            <a:r>
              <a:rPr b="1" lang="en-GB" sz="1800" spc="-1" strike="noStrike">
                <a:solidFill>
                  <a:srgbClr val="000000"/>
                </a:solidFill>
                <a:latin typeface="Arial"/>
                <a:ea typeface="Source Han Sans CN"/>
              </a:rPr>
              <a:t>media literacy</a:t>
            </a:r>
            <a:r>
              <a:rPr b="0" lang="en-GB" sz="1800" spc="-1" strike="noStrike">
                <a:solidFill>
                  <a:srgbClr val="000000"/>
                </a:solidFill>
                <a:latin typeface="Arial"/>
                <a:ea typeface="Source Han Sans CN"/>
              </a:rPr>
              <a:t> </a:t>
            </a:r>
            <a:endParaRPr b="0" lang="en-GB" sz="1800" spc="-1" strike="noStrike">
              <a:solidFill>
                <a:srgbClr val="000000"/>
              </a:solidFill>
              <a:latin typeface="Arial"/>
            </a:endParaRPr>
          </a:p>
          <a:p>
            <a:pPr marL="432000" indent="-324000">
              <a:lnSpc>
                <a:spcPct val="100000"/>
              </a:lnSpc>
              <a:spcBef>
                <a:spcPts val="1191"/>
              </a:spcBef>
              <a:spcAft>
                <a:spcPts val="992"/>
              </a:spcAft>
              <a:buClr>
                <a:srgbClr val="000000"/>
              </a:buClr>
              <a:buFont typeface="OpenSymbol"/>
              <a:buAutoNum type="arabicParenR"/>
            </a:pPr>
            <a:r>
              <a:rPr b="0" lang="en-GB" sz="1800" spc="-1" strike="noStrike">
                <a:solidFill>
                  <a:srgbClr val="000000"/>
                </a:solidFill>
                <a:latin typeface="Arial"/>
                <a:ea typeface="Source Han Sans CN"/>
              </a:rPr>
              <a:t>Strategies to become a </a:t>
            </a:r>
            <a:r>
              <a:rPr b="1" lang="en-GB" sz="1800" spc="-1" strike="noStrike">
                <a:solidFill>
                  <a:srgbClr val="000000"/>
                </a:solidFill>
                <a:latin typeface="Arial"/>
                <a:ea typeface="Source Han Sans CN"/>
              </a:rPr>
              <a:t>free thinker</a:t>
            </a:r>
            <a:r>
              <a:rPr b="0" lang="en-GB" sz="1800" spc="-1" strike="noStrike">
                <a:solidFill>
                  <a:srgbClr val="000000"/>
                </a:solidFill>
                <a:latin typeface="Arial"/>
                <a:ea typeface="Source Han Sans CN"/>
              </a:rPr>
              <a:t> and curate a healthier media diet </a:t>
            </a:r>
            <a:endParaRPr b="0" lang="en-GB" sz="1800" spc="-1" strike="noStrike">
              <a:solidFill>
                <a:srgbClr val="000000"/>
              </a:solidFill>
              <a:latin typeface="Arial"/>
            </a:endParaRPr>
          </a:p>
        </p:txBody>
      </p:sp>
      <p:pic>
        <p:nvPicPr>
          <p:cNvPr id="274" name="" descr=""/>
          <p:cNvPicPr/>
          <p:nvPr/>
        </p:nvPicPr>
        <p:blipFill>
          <a:blip r:embed="rId1"/>
          <a:stretch/>
        </p:blipFill>
        <p:spPr>
          <a:xfrm>
            <a:off x="4139640" y="843480"/>
            <a:ext cx="6635880" cy="4605120"/>
          </a:xfrm>
          <a:prstGeom prst="rect">
            <a:avLst/>
          </a:prstGeom>
          <a:ln w="0">
            <a:noFill/>
          </a:ln>
        </p:spPr>
      </p:pic>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92" name="" descr=""/>
          <p:cNvPicPr/>
          <p:nvPr/>
        </p:nvPicPr>
        <p:blipFill>
          <a:blip r:embed="rId1"/>
          <a:stretch/>
        </p:blipFill>
        <p:spPr>
          <a:xfrm>
            <a:off x="5732640" y="0"/>
            <a:ext cx="4379040" cy="2400480"/>
          </a:xfrm>
          <a:prstGeom prst="rect">
            <a:avLst/>
          </a:prstGeom>
          <a:ln w="0">
            <a:noFill/>
          </a:ln>
        </p:spPr>
      </p:pic>
      <p:sp>
        <p:nvSpPr>
          <p:cNvPr id="493" name="PlaceHolder 1"/>
          <p:cNvSpPr>
            <a:spLocks noGrp="1"/>
          </p:cNvSpPr>
          <p:nvPr>
            <p:ph/>
          </p:nvPr>
        </p:nvSpPr>
        <p:spPr>
          <a:xfrm>
            <a:off x="5184000" y="2046600"/>
            <a:ext cx="4411080" cy="3272400"/>
          </a:xfrm>
          <a:prstGeom prst="rect">
            <a:avLst/>
          </a:prstGeom>
          <a:noFill/>
          <a:ln w="0">
            <a:noFill/>
          </a:ln>
        </p:spPr>
        <p:txBody>
          <a:bodyPr lIns="0" rIns="0" tIns="0" bIns="0" anchor="t">
            <a:normAutofit/>
          </a:bodyPr>
          <a:p>
            <a:pPr marL="432000" indent="-324000">
              <a:lnSpc>
                <a:spcPct val="100000"/>
              </a:lnSpc>
              <a:spcBef>
                <a:spcPts val="907"/>
              </a:spcBef>
              <a:spcAft>
                <a:spcPts val="709"/>
              </a:spcAft>
              <a:buClr>
                <a:srgbClr val="000000"/>
              </a:buClr>
              <a:buSzPct val="45000"/>
              <a:buFont typeface="Wingdings" charset="2"/>
              <a:buChar char=""/>
            </a:pPr>
            <a:r>
              <a:rPr b="0" lang="en-GB" sz="1800" spc="-1" strike="noStrike">
                <a:solidFill>
                  <a:srgbClr val="000000"/>
                </a:solidFill>
                <a:latin typeface="Arial"/>
              </a:rPr>
              <a:t>Access to Knowledge(s)</a:t>
            </a:r>
            <a:endParaRPr b="0" lang="en-GB" sz="1800" spc="-1" strike="noStrike">
              <a:solidFill>
                <a:srgbClr val="000000"/>
              </a:solidFill>
              <a:latin typeface="Arial"/>
            </a:endParaRPr>
          </a:p>
          <a:p>
            <a:pPr marL="432000" indent="-324000">
              <a:lnSpc>
                <a:spcPct val="100000"/>
              </a:lnSpc>
              <a:spcBef>
                <a:spcPts val="907"/>
              </a:spcBef>
              <a:spcAft>
                <a:spcPts val="709"/>
              </a:spcAft>
              <a:buClr>
                <a:srgbClr val="000000"/>
              </a:buClr>
              <a:buSzPct val="45000"/>
              <a:buFont typeface="Wingdings" charset="2"/>
              <a:buChar char=""/>
            </a:pPr>
            <a:r>
              <a:rPr b="0" lang="en-GB" sz="1800" spc="-1" strike="noStrike">
                <a:solidFill>
                  <a:srgbClr val="000000"/>
                </a:solidFill>
                <a:latin typeface="Arial"/>
              </a:rPr>
              <a:t>Global Connection</a:t>
            </a:r>
            <a:endParaRPr b="0" lang="en-GB" sz="1800" spc="-1" strike="noStrike">
              <a:solidFill>
                <a:srgbClr val="000000"/>
              </a:solidFill>
              <a:latin typeface="Arial"/>
            </a:endParaRPr>
          </a:p>
          <a:p>
            <a:pPr marL="432000" indent="-324000">
              <a:lnSpc>
                <a:spcPct val="100000"/>
              </a:lnSpc>
              <a:spcBef>
                <a:spcPts val="907"/>
              </a:spcBef>
              <a:spcAft>
                <a:spcPts val="709"/>
              </a:spcAft>
              <a:buClr>
                <a:srgbClr val="000000"/>
              </a:buClr>
              <a:buSzPct val="45000"/>
              <a:buFont typeface="Wingdings" charset="2"/>
              <a:buChar char=""/>
            </a:pPr>
            <a:r>
              <a:rPr b="0" lang="en-GB" sz="1800" spc="-1" strike="noStrike">
                <a:solidFill>
                  <a:srgbClr val="000000"/>
                </a:solidFill>
                <a:latin typeface="Arial"/>
              </a:rPr>
              <a:t>Empowerment and Autonomy</a:t>
            </a:r>
            <a:endParaRPr b="0" lang="en-GB" sz="1800" spc="-1" strike="noStrike">
              <a:solidFill>
                <a:srgbClr val="000000"/>
              </a:solidFill>
              <a:latin typeface="Arial"/>
            </a:endParaRPr>
          </a:p>
          <a:p>
            <a:pPr marL="432000" indent="-324000">
              <a:lnSpc>
                <a:spcPct val="100000"/>
              </a:lnSpc>
              <a:spcBef>
                <a:spcPts val="907"/>
              </a:spcBef>
              <a:spcAft>
                <a:spcPts val="709"/>
              </a:spcAft>
              <a:buClr>
                <a:srgbClr val="000000"/>
              </a:buClr>
              <a:buSzPct val="45000"/>
              <a:buFont typeface="Wingdings" charset="2"/>
              <a:buChar char=""/>
            </a:pPr>
            <a:r>
              <a:rPr b="0" lang="en-GB" sz="1800" spc="-1" strike="noStrike">
                <a:solidFill>
                  <a:srgbClr val="000000"/>
                </a:solidFill>
                <a:latin typeface="Arial"/>
              </a:rPr>
              <a:t>Entertainment and Joy</a:t>
            </a:r>
            <a:endParaRPr b="0" lang="en-GB" sz="1800" spc="-1" strike="noStrike">
              <a:solidFill>
                <a:srgbClr val="000000"/>
              </a:solidFill>
              <a:latin typeface="Arial"/>
            </a:endParaRPr>
          </a:p>
        </p:txBody>
      </p:sp>
      <p:sp>
        <p:nvSpPr>
          <p:cNvPr id="494" name="PlaceHolder 12"/>
          <p:cNvSpPr/>
          <p:nvPr/>
        </p:nvSpPr>
        <p:spPr>
          <a:xfrm>
            <a:off x="504000" y="226080"/>
            <a:ext cx="9054360" cy="929160"/>
          </a:xfrm>
          <a:prstGeom prst="rect">
            <a:avLst/>
          </a:prstGeom>
          <a:noFill/>
          <a:ln w="0">
            <a:noFill/>
          </a:ln>
        </p:spPr>
        <p:style>
          <a:lnRef idx="0"/>
          <a:fillRef idx="0"/>
          <a:effectRef idx="0"/>
          <a:fontRef idx="minor"/>
        </p:style>
        <p:txBody>
          <a:bodyPr lIns="0" rIns="0" tIns="0" bIns="0" anchor="ctr">
            <a:noAutofit/>
          </a:bodyPr>
          <a:p>
            <a:pPr algn="ctr">
              <a:lnSpc>
                <a:spcPct val="100000"/>
              </a:lnSpc>
              <a:tabLst>
                <a:tab algn="l" pos="0"/>
              </a:tabLst>
            </a:pPr>
            <a:r>
              <a:rPr b="0" lang="en-GB" sz="4400" spc="-1" strike="noStrike">
                <a:solidFill>
                  <a:srgbClr val="000000"/>
                </a:solidFill>
                <a:latin typeface="Arial"/>
                <a:ea typeface="DejaVu Sans"/>
              </a:rPr>
              <a:t>The internet is</a:t>
            </a:r>
            <a:r>
              <a:rPr b="0" lang="en-GB" sz="4400" spc="-1" strike="noStrike">
                <a:solidFill>
                  <a:srgbClr val="ffffff"/>
                </a:solidFill>
                <a:latin typeface="Arial"/>
                <a:ea typeface="DejaVu Sans"/>
              </a:rPr>
              <a:t>            </a:t>
            </a:r>
            <a:endParaRPr b="0" lang="en-GB" sz="4400" spc="-1" strike="noStrike">
              <a:solidFill>
                <a:srgbClr val="000000"/>
              </a:solidFill>
              <a:latin typeface="Arial"/>
            </a:endParaRPr>
          </a:p>
        </p:txBody>
      </p:sp>
      <p:pic>
        <p:nvPicPr>
          <p:cNvPr id="495" name="" descr=""/>
          <p:cNvPicPr/>
          <p:nvPr/>
        </p:nvPicPr>
        <p:blipFill>
          <a:blip r:embed="rId2"/>
          <a:stretch/>
        </p:blipFill>
        <p:spPr>
          <a:xfrm>
            <a:off x="971640" y="1110600"/>
            <a:ext cx="3445920" cy="4379400"/>
          </a:xfrm>
          <a:prstGeom prst="rect">
            <a:avLst/>
          </a:prstGeom>
          <a:ln w="0">
            <a:noFill/>
          </a:ln>
        </p:spPr>
      </p:pic>
      <p:sp>
        <p:nvSpPr>
          <p:cNvPr id="496" name=""/>
          <p:cNvSpPr txBox="1"/>
          <p:nvPr/>
        </p:nvSpPr>
        <p:spPr>
          <a:xfrm>
            <a:off x="1368000" y="2145960"/>
            <a:ext cx="7730640" cy="3530880"/>
          </a:xfrm>
          <a:prstGeom prst="rect">
            <a:avLst/>
          </a:prstGeom>
          <a:blipFill rotWithShape="0">
            <a:blip r:embed="rId3"/>
            <a:stretch/>
          </a:blipFill>
          <a:ln w="0">
            <a:noFill/>
          </a:ln>
        </p:spPr>
        <p:txBody>
          <a:bodyPr lIns="90000" rIns="90000" tIns="45000" bIns="45000" anchor="ctr" anchorCtr="1">
            <a:noAutofit/>
          </a:bodyPr>
          <a:p>
            <a:pPr algn="ctr"/>
            <a:endParaRPr b="0" lang="en-GB" sz="1800" spc="-1" strike="noStrike">
              <a:solidFill>
                <a:srgbClr val="000000"/>
              </a:solidFill>
              <a:latin typeface="Arial"/>
            </a:endParaRPr>
          </a:p>
          <a:p>
            <a:pPr algn="ctr"/>
            <a:endParaRPr b="0" lang="en-GB" sz="1800" spc="-1" strike="noStrike">
              <a:solidFill>
                <a:srgbClr val="000000"/>
              </a:solidFill>
              <a:latin typeface="Arial"/>
            </a:endParaRPr>
          </a:p>
          <a:p>
            <a:pPr algn="ctr"/>
            <a:endParaRPr b="0" lang="en-GB" sz="1800" spc="-1" strike="noStrike">
              <a:solidFill>
                <a:srgbClr val="000000"/>
              </a:solidFill>
              <a:latin typeface="Arial"/>
            </a:endParaRPr>
          </a:p>
          <a:p>
            <a:pPr algn="ctr"/>
            <a:endParaRPr b="0" lang="en-GB" sz="1800" spc="-1" strike="noStrike">
              <a:solidFill>
                <a:srgbClr val="000000"/>
              </a:solidFill>
              <a:latin typeface="Arial"/>
            </a:endParaRPr>
          </a:p>
          <a:p>
            <a:pPr algn="ctr"/>
            <a:r>
              <a:rPr b="0" lang="en-GB" sz="1800" spc="-1" strike="noStrike">
                <a:solidFill>
                  <a:srgbClr val="000000"/>
                </a:solidFill>
                <a:latin typeface="Arial"/>
              </a:rPr>
              <a:t>More </a:t>
            </a:r>
            <a:r>
              <a:rPr b="1" lang="en-GB" sz="1800" spc="-1" strike="noStrike">
                <a:solidFill>
                  <a:srgbClr val="000000"/>
                </a:solidFill>
                <a:latin typeface="Arial"/>
              </a:rPr>
              <a:t>media literacy</a:t>
            </a:r>
            <a:r>
              <a:rPr b="0" lang="en-GB" sz="1800" spc="-1" strike="noStrike">
                <a:solidFill>
                  <a:srgbClr val="000000"/>
                </a:solidFill>
                <a:latin typeface="Arial"/>
              </a:rPr>
              <a:t> </a:t>
            </a:r>
            <a:endParaRPr b="0" lang="en-GB" sz="1800" spc="-1" strike="noStrike">
              <a:solidFill>
                <a:srgbClr val="000000"/>
              </a:solidFill>
              <a:latin typeface="Arial"/>
            </a:endParaRPr>
          </a:p>
          <a:p>
            <a:pPr algn="ctr"/>
            <a:r>
              <a:rPr b="0" lang="en-GB" sz="1800" spc="-1" strike="noStrike">
                <a:solidFill>
                  <a:srgbClr val="000000"/>
                </a:solidFill>
                <a:latin typeface="Arial"/>
              </a:rPr>
              <a:t>to hold </a:t>
            </a:r>
            <a:r>
              <a:rPr b="1" lang="en-GB" sz="1800" spc="-1" strike="noStrike">
                <a:solidFill>
                  <a:srgbClr val="000000"/>
                </a:solidFill>
                <a:latin typeface="Arial"/>
              </a:rPr>
              <a:t>big tech accountable</a:t>
            </a:r>
            <a:r>
              <a:rPr b="0" lang="en-GB" sz="1800" spc="-1" strike="noStrike">
                <a:solidFill>
                  <a:srgbClr val="000000"/>
                </a:solidFill>
                <a:latin typeface="Arial"/>
              </a:rPr>
              <a:t>!</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97" name="" descr=""/>
          <p:cNvPicPr/>
          <p:nvPr/>
        </p:nvPicPr>
        <p:blipFill>
          <a:blip r:embed="rId1"/>
          <a:stretch/>
        </p:blipFill>
        <p:spPr>
          <a:xfrm flipH="1">
            <a:off x="3223800" y="-1800"/>
            <a:ext cx="8159760" cy="5670360"/>
          </a:xfrm>
          <a:prstGeom prst="rect">
            <a:avLst/>
          </a:prstGeom>
          <a:ln w="0">
            <a:noFill/>
          </a:ln>
        </p:spPr>
      </p:pic>
      <p:sp>
        <p:nvSpPr>
          <p:cNvPr id="498"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Take Back Control!</a:t>
            </a:r>
            <a:endParaRPr b="0" lang="en-GB" sz="4400" spc="-1" strike="noStrike">
              <a:solidFill>
                <a:srgbClr val="000000"/>
              </a:solidFill>
              <a:latin typeface="Arial"/>
            </a:endParaRPr>
          </a:p>
        </p:txBody>
      </p:sp>
      <p:sp>
        <p:nvSpPr>
          <p:cNvPr id="499" name="PlaceHolder 2"/>
          <p:cNvSpPr>
            <a:spLocks noGrp="1"/>
          </p:cNvSpPr>
          <p:nvPr>
            <p:ph/>
          </p:nvPr>
        </p:nvSpPr>
        <p:spPr>
          <a:xfrm>
            <a:off x="504000" y="1326600"/>
            <a:ext cx="4419000" cy="3280320"/>
          </a:xfrm>
          <a:prstGeom prst="rect">
            <a:avLst/>
          </a:prstGeom>
          <a:noFill/>
          <a:ln w="0">
            <a:noFill/>
          </a:ln>
        </p:spPr>
        <p:txBody>
          <a:bodyPr lIns="0" rIns="0" tIns="0" bIns="0" anchor="t">
            <a:normAutofit/>
          </a:bodyPr>
          <a:p>
            <a:pPr marL="432000" indent="-324000">
              <a:lnSpc>
                <a:spcPct val="100000"/>
              </a:lnSpc>
              <a:spcBef>
                <a:spcPts val="850"/>
              </a:spcBef>
              <a:buClr>
                <a:srgbClr val="000000"/>
              </a:buClr>
              <a:buSzPct val="45000"/>
              <a:buFont typeface="Wingdings" charset="2"/>
              <a:buChar char=""/>
            </a:pPr>
            <a:r>
              <a:rPr b="0" lang="en-GB" sz="1800" spc="-1" strike="noStrike">
                <a:solidFill>
                  <a:srgbClr val="000000"/>
                </a:solidFill>
                <a:latin typeface="Arial"/>
              </a:rPr>
              <a:t>Algorithmic Transparency</a:t>
            </a:r>
            <a:endParaRPr b="0" lang="en-GB" sz="1800" spc="-1" strike="noStrike">
              <a:solidFill>
                <a:srgbClr val="000000"/>
              </a:solidFill>
              <a:latin typeface="Arial"/>
            </a:endParaRPr>
          </a:p>
          <a:p>
            <a:pPr marL="432000" indent="-324000">
              <a:lnSpc>
                <a:spcPct val="100000"/>
              </a:lnSpc>
              <a:spcBef>
                <a:spcPts val="850"/>
              </a:spcBef>
              <a:buClr>
                <a:srgbClr val="000000"/>
              </a:buClr>
              <a:buSzPct val="45000"/>
              <a:buFont typeface="Wingdings" charset="2"/>
              <a:buChar char=""/>
            </a:pPr>
            <a:r>
              <a:rPr b="0" lang="en-GB" sz="1800" spc="-1" strike="noStrike">
                <a:solidFill>
                  <a:srgbClr val="000000"/>
                </a:solidFill>
                <a:latin typeface="Arial"/>
              </a:rPr>
              <a:t>Media Literacy</a:t>
            </a:r>
            <a:endParaRPr b="0" lang="en-GB" sz="1800" spc="-1" strike="noStrike">
              <a:solidFill>
                <a:srgbClr val="000000"/>
              </a:solidFill>
              <a:latin typeface="Arial"/>
            </a:endParaRPr>
          </a:p>
          <a:p>
            <a:pPr marL="432000" indent="-324000">
              <a:lnSpc>
                <a:spcPct val="100000"/>
              </a:lnSpc>
              <a:spcBef>
                <a:spcPts val="850"/>
              </a:spcBef>
              <a:buClr>
                <a:srgbClr val="000000"/>
              </a:buClr>
              <a:buSzPct val="45000"/>
              <a:buFont typeface="Wingdings" charset="2"/>
              <a:buChar char=""/>
            </a:pPr>
            <a:r>
              <a:rPr b="0" lang="en-GB" sz="1800" spc="-1" strike="noStrike">
                <a:solidFill>
                  <a:srgbClr val="000000"/>
                </a:solidFill>
                <a:latin typeface="Arial"/>
              </a:rPr>
              <a:t>Regulation</a:t>
            </a:r>
            <a:endParaRPr b="0" lang="en-GB" sz="1800" spc="-1" strike="noStrike">
              <a:solidFill>
                <a:srgbClr val="000000"/>
              </a:solidFill>
              <a:latin typeface="Arial"/>
            </a:endParaRPr>
          </a:p>
          <a:p>
            <a:pPr marL="432000" indent="-324000">
              <a:lnSpc>
                <a:spcPct val="100000"/>
              </a:lnSpc>
              <a:spcBef>
                <a:spcPts val="850"/>
              </a:spcBef>
              <a:buClr>
                <a:srgbClr val="000000"/>
              </a:buClr>
              <a:buSzPct val="45000"/>
              <a:buFont typeface="Wingdings" charset="2"/>
              <a:buChar char=""/>
            </a:pPr>
            <a:r>
              <a:rPr b="0" lang="en-GB" sz="1800" spc="-1" strike="noStrike">
                <a:solidFill>
                  <a:srgbClr val="000000"/>
                </a:solidFill>
                <a:latin typeface="Arial"/>
              </a:rPr>
              <a:t>Ethical Design</a:t>
            </a:r>
            <a:endParaRPr b="0" lang="en-GB" sz="1800" spc="-1" strike="noStrike">
              <a:solidFill>
                <a:srgbClr val="000000"/>
              </a:solidFill>
              <a:latin typeface="Arial"/>
            </a:endParaRPr>
          </a:p>
        </p:txBody>
      </p:sp>
      <p:pic>
        <p:nvPicPr>
          <p:cNvPr id="500" name="" descr=""/>
          <p:cNvPicPr/>
          <p:nvPr/>
        </p:nvPicPr>
        <p:blipFill>
          <a:blip r:embed="rId2"/>
          <a:stretch/>
        </p:blipFill>
        <p:spPr>
          <a:xfrm>
            <a:off x="6026760" y="1116000"/>
            <a:ext cx="2061360" cy="4604400"/>
          </a:xfrm>
          <a:prstGeom prst="rect">
            <a:avLst/>
          </a:prstGeom>
          <a:ln w="0">
            <a:noFill/>
          </a:ln>
        </p:spPr>
      </p:pic>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1" name="PlaceHolder 1"/>
          <p:cNvSpPr>
            <a:spLocks noGrp="1"/>
          </p:cNvSpPr>
          <p:nvPr>
            <p:ph type="subTitle"/>
          </p:nvPr>
        </p:nvSpPr>
        <p:spPr>
          <a:xfrm>
            <a:off x="504000" y="226080"/>
            <a:ext cx="9054360" cy="4369680"/>
          </a:xfrm>
          <a:prstGeom prst="rect">
            <a:avLst/>
          </a:prstGeom>
          <a:noFill/>
          <a:ln w="0">
            <a:noFill/>
          </a:ln>
        </p:spPr>
        <p:txBody>
          <a:bodyPr lIns="0" rIns="0" tIns="0" bIns="0" anchor="ctr">
            <a:noAutofit/>
          </a:bodyPr>
          <a:p>
            <a:pPr algn="ctr">
              <a:lnSpc>
                <a:spcPct val="100000"/>
              </a:lnSpc>
            </a:pPr>
            <a:r>
              <a:rPr b="0" lang="en-GB" sz="3200" spc="-1" strike="noStrike">
                <a:solidFill>
                  <a:srgbClr val="000000"/>
                </a:solidFill>
                <a:latin typeface="Arial"/>
              </a:rPr>
              <a:t>(3) </a:t>
            </a:r>
            <a:endParaRPr b="0" lang="en-GB" sz="3200" spc="-1" strike="noStrike">
              <a:solidFill>
                <a:srgbClr val="000000"/>
              </a:solidFill>
              <a:latin typeface="Arial"/>
            </a:endParaRPr>
          </a:p>
          <a:p>
            <a:pPr algn="ctr">
              <a:lnSpc>
                <a:spcPct val="100000"/>
              </a:lnSpc>
            </a:pPr>
            <a:endParaRPr b="0" lang="en-GB" sz="3200" spc="-1" strike="noStrike">
              <a:solidFill>
                <a:srgbClr val="000000"/>
              </a:solidFill>
              <a:latin typeface="Arial"/>
            </a:endParaRPr>
          </a:p>
          <a:p>
            <a:pPr algn="ctr">
              <a:lnSpc>
                <a:spcPct val="100000"/>
              </a:lnSpc>
            </a:pPr>
            <a:r>
              <a:rPr b="0" lang="en-GB" sz="3200" spc="-1" strike="noStrike">
                <a:solidFill>
                  <a:srgbClr val="000000"/>
                </a:solidFill>
                <a:latin typeface="Arial"/>
              </a:rPr>
              <a:t>Strategies to become a </a:t>
            </a:r>
            <a:endParaRPr b="0" lang="en-GB" sz="3200" spc="-1" strike="noStrike">
              <a:solidFill>
                <a:srgbClr val="000000"/>
              </a:solidFill>
              <a:latin typeface="Arial"/>
            </a:endParaRPr>
          </a:p>
          <a:p>
            <a:pPr algn="ctr">
              <a:lnSpc>
                <a:spcPct val="100000"/>
              </a:lnSpc>
            </a:pPr>
            <a:r>
              <a:rPr b="1" lang="en-GB" sz="3200" spc="-1" strike="noStrike">
                <a:solidFill>
                  <a:srgbClr val="000000"/>
                </a:solidFill>
                <a:latin typeface="Arial"/>
              </a:rPr>
              <a:t>free thinker</a:t>
            </a:r>
            <a:r>
              <a:rPr b="0" lang="en-GB" sz="3200" spc="-1" strike="noStrike">
                <a:solidFill>
                  <a:srgbClr val="000000"/>
                </a:solidFill>
                <a:latin typeface="Arial"/>
              </a:rPr>
              <a:t> </a:t>
            </a:r>
            <a:endParaRPr b="0" lang="en-GB" sz="3200" spc="-1" strike="noStrike">
              <a:solidFill>
                <a:srgbClr val="000000"/>
              </a:solidFill>
              <a:latin typeface="Arial"/>
            </a:endParaRPr>
          </a:p>
          <a:p>
            <a:pPr algn="ctr">
              <a:lnSpc>
                <a:spcPct val="100000"/>
              </a:lnSpc>
            </a:pPr>
            <a:r>
              <a:rPr b="0" lang="en-GB" sz="3200" spc="-1" strike="noStrike">
                <a:solidFill>
                  <a:srgbClr val="000000"/>
                </a:solidFill>
                <a:latin typeface="Arial"/>
              </a:rPr>
              <a:t>and curate a healthier media diet  </a:t>
            </a:r>
            <a:endParaRPr b="0" lang="en-GB" sz="3200" spc="-1" strike="noStrike">
              <a:solidFill>
                <a:srgbClr val="000000"/>
              </a:solidFill>
              <a:latin typeface="Arial"/>
            </a:endParaRPr>
          </a:p>
          <a:p>
            <a:pPr algn="ctr">
              <a:lnSpc>
                <a:spcPct val="100000"/>
              </a:lnSpc>
            </a:pPr>
            <a:endParaRPr b="0" lang="en-GB" sz="1800" spc="-1" strike="noStrike">
              <a:solidFill>
                <a:srgbClr val="000000"/>
              </a:solidFill>
              <a:latin typeface="Arial"/>
            </a:endParaRPr>
          </a:p>
        </p:txBody>
      </p:sp>
      <p:pic>
        <p:nvPicPr>
          <p:cNvPr id="502" name="" descr=""/>
          <p:cNvPicPr/>
          <p:nvPr/>
        </p:nvPicPr>
        <p:blipFill>
          <a:blip r:embed="rId1"/>
          <a:stretch/>
        </p:blipFill>
        <p:spPr>
          <a:xfrm>
            <a:off x="25560" y="3957120"/>
            <a:ext cx="10055520" cy="3436200"/>
          </a:xfrm>
          <a:prstGeom prst="rect">
            <a:avLst/>
          </a:prstGeom>
          <a:ln w="0">
            <a:noFill/>
          </a:ln>
        </p:spPr>
      </p:pic>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3" name="PlaceHolder 1"/>
          <p:cNvSpPr>
            <a:spLocks noGrp="1"/>
          </p:cNvSpPr>
          <p:nvPr>
            <p:ph type="title"/>
          </p:nvPr>
        </p:nvSpPr>
        <p:spPr>
          <a:xfrm>
            <a:off x="504000" y="226080"/>
            <a:ext cx="9058680" cy="93312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Free Resources</a:t>
            </a:r>
            <a:endParaRPr b="0" lang="en-GB" sz="4400" spc="-1" strike="noStrike">
              <a:solidFill>
                <a:srgbClr val="000000"/>
              </a:solidFill>
              <a:latin typeface="Arial"/>
            </a:endParaRPr>
          </a:p>
        </p:txBody>
      </p:sp>
      <p:sp>
        <p:nvSpPr>
          <p:cNvPr id="504" name="PlaceHolder 2"/>
          <p:cNvSpPr>
            <a:spLocks noGrp="1"/>
          </p:cNvSpPr>
          <p:nvPr>
            <p:ph/>
          </p:nvPr>
        </p:nvSpPr>
        <p:spPr>
          <a:xfrm>
            <a:off x="504000" y="1326600"/>
            <a:ext cx="4413600" cy="418464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Media Literacy Starter Kit incl.</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5-step Guide towards more Media Literacy</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Quick Guide to recognising AI generated content</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Bonus: 5-day media detox / literacy challenge</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Reading recommendations </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Watching recommendations</a:t>
            </a:r>
            <a:endParaRPr b="0" lang="en-GB" sz="1800" spc="-1" strike="noStrike">
              <a:solidFill>
                <a:srgbClr val="000000"/>
              </a:solidFill>
              <a:latin typeface="Arial"/>
            </a:endParaRPr>
          </a:p>
          <a:p>
            <a:pPr indent="0">
              <a:lnSpc>
                <a:spcPct val="100000"/>
              </a:lnSpc>
              <a:spcBef>
                <a:spcPts val="1417"/>
              </a:spcBef>
              <a:buNone/>
              <a:tabLst>
                <a:tab algn="l" pos="0"/>
              </a:tabLst>
            </a:pPr>
            <a:endParaRPr b="0" lang="en-GB" sz="1800" spc="-1" strike="noStrike">
              <a:solidFill>
                <a:srgbClr val="000000"/>
              </a:solidFill>
              <a:latin typeface="Arial"/>
            </a:endParaRPr>
          </a:p>
          <a:p>
            <a:pPr indent="0">
              <a:lnSpc>
                <a:spcPct val="100000"/>
              </a:lnSpc>
              <a:spcBef>
                <a:spcPts val="1417"/>
              </a:spcBef>
              <a:buNone/>
              <a:tabLst>
                <a:tab algn="l" pos="0"/>
              </a:tabLst>
            </a:pPr>
            <a:endParaRPr b="0" lang="en-GB" sz="1800" spc="-1" strike="noStrike">
              <a:solidFill>
                <a:srgbClr val="000000"/>
              </a:solidFill>
              <a:latin typeface="Arial"/>
            </a:endParaRPr>
          </a:p>
          <a:p>
            <a:pPr indent="0">
              <a:lnSpc>
                <a:spcPct val="100000"/>
              </a:lnSpc>
              <a:spcBef>
                <a:spcPts val="1417"/>
              </a:spcBef>
              <a:buNone/>
              <a:tabLst>
                <a:tab algn="l" pos="0"/>
              </a:tabLst>
            </a:pPr>
            <a:endParaRPr b="0" lang="en-GB" sz="1800" spc="-1" strike="noStrike">
              <a:solidFill>
                <a:srgbClr val="000000"/>
              </a:solidFill>
              <a:latin typeface="Arial"/>
            </a:endParaRPr>
          </a:p>
          <a:p>
            <a:pPr indent="0">
              <a:lnSpc>
                <a:spcPct val="100000"/>
              </a:lnSpc>
              <a:spcBef>
                <a:spcPts val="1417"/>
              </a:spcBef>
              <a:buNone/>
              <a:tabLst>
                <a:tab algn="l" pos="0"/>
              </a:tabLst>
            </a:pPr>
            <a:endParaRPr b="0" lang="en-GB" sz="1800" spc="-1" strike="noStrike">
              <a:solidFill>
                <a:srgbClr val="000000"/>
              </a:solidFill>
              <a:latin typeface="Arial"/>
            </a:endParaRPr>
          </a:p>
        </p:txBody>
      </p:sp>
      <p:pic>
        <p:nvPicPr>
          <p:cNvPr id="505" name="" descr=""/>
          <p:cNvPicPr/>
          <p:nvPr/>
        </p:nvPicPr>
        <p:blipFill>
          <a:blip r:embed="rId1"/>
          <a:stretch/>
        </p:blipFill>
        <p:spPr>
          <a:xfrm>
            <a:off x="6866280" y="360000"/>
            <a:ext cx="3225600" cy="2239200"/>
          </a:xfrm>
          <a:prstGeom prst="rect">
            <a:avLst/>
          </a:prstGeom>
          <a:ln w="0">
            <a:noFill/>
          </a:ln>
        </p:spPr>
      </p:pic>
      <p:pic>
        <p:nvPicPr>
          <p:cNvPr id="506" name="" descr=""/>
          <p:cNvPicPr/>
          <p:nvPr/>
        </p:nvPicPr>
        <p:blipFill>
          <a:blip r:embed="rId2"/>
          <a:stretch/>
        </p:blipFill>
        <p:spPr>
          <a:xfrm>
            <a:off x="6780960" y="2796120"/>
            <a:ext cx="3738960" cy="2595960"/>
          </a:xfrm>
          <a:prstGeom prst="rect">
            <a:avLst/>
          </a:prstGeom>
          <a:ln w="0">
            <a:noFill/>
          </a:ln>
        </p:spPr>
      </p:pic>
      <p:pic>
        <p:nvPicPr>
          <p:cNvPr id="507" name="" descr=""/>
          <p:cNvPicPr/>
          <p:nvPr/>
        </p:nvPicPr>
        <p:blipFill>
          <a:blip r:embed="rId3"/>
          <a:stretch/>
        </p:blipFill>
        <p:spPr>
          <a:xfrm>
            <a:off x="4384080" y="2520000"/>
            <a:ext cx="4498920" cy="3124080"/>
          </a:xfrm>
          <a:prstGeom prst="rect">
            <a:avLst/>
          </a:prstGeom>
          <a:ln w="0">
            <a:noFill/>
          </a:ln>
        </p:spPr>
      </p:pic>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08" name="" descr=""/>
          <p:cNvPicPr/>
          <p:nvPr/>
        </p:nvPicPr>
        <p:blipFill>
          <a:blip r:embed="rId1"/>
          <a:stretch/>
        </p:blipFill>
        <p:spPr>
          <a:xfrm>
            <a:off x="936000" y="973800"/>
            <a:ext cx="2192760" cy="2169000"/>
          </a:xfrm>
          <a:prstGeom prst="rect">
            <a:avLst/>
          </a:prstGeom>
          <a:ln w="0">
            <a:noFill/>
          </a:ln>
        </p:spPr>
      </p:pic>
      <p:sp>
        <p:nvSpPr>
          <p:cNvPr id="509"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Applicable to all media</a:t>
            </a:r>
            <a:endParaRPr b="0" lang="en-GB" sz="4400" spc="-1" strike="noStrike">
              <a:solidFill>
                <a:srgbClr val="000000"/>
              </a:solidFill>
              <a:latin typeface="Arial"/>
            </a:endParaRPr>
          </a:p>
        </p:txBody>
      </p:sp>
      <p:pic>
        <p:nvPicPr>
          <p:cNvPr id="510" name="" descr=""/>
          <p:cNvPicPr/>
          <p:nvPr/>
        </p:nvPicPr>
        <p:blipFill>
          <a:blip r:embed="rId2"/>
          <a:stretch/>
        </p:blipFill>
        <p:spPr>
          <a:xfrm>
            <a:off x="5112360" y="1172160"/>
            <a:ext cx="2070720" cy="1846080"/>
          </a:xfrm>
          <a:prstGeom prst="rect">
            <a:avLst/>
          </a:prstGeom>
          <a:ln w="0">
            <a:noFill/>
          </a:ln>
        </p:spPr>
      </p:pic>
      <p:pic>
        <p:nvPicPr>
          <p:cNvPr id="511" name="" descr=""/>
          <p:cNvPicPr/>
          <p:nvPr/>
        </p:nvPicPr>
        <p:blipFill>
          <a:blip r:embed="rId3"/>
          <a:stretch/>
        </p:blipFill>
        <p:spPr>
          <a:xfrm>
            <a:off x="8075520" y="1558800"/>
            <a:ext cx="1697400" cy="2001960"/>
          </a:xfrm>
          <a:prstGeom prst="rect">
            <a:avLst/>
          </a:prstGeom>
          <a:ln w="0">
            <a:noFill/>
          </a:ln>
        </p:spPr>
      </p:pic>
      <p:pic>
        <p:nvPicPr>
          <p:cNvPr id="512" name="" descr=""/>
          <p:cNvPicPr/>
          <p:nvPr/>
        </p:nvPicPr>
        <p:blipFill>
          <a:blip r:embed="rId4"/>
          <a:stretch/>
        </p:blipFill>
        <p:spPr>
          <a:xfrm>
            <a:off x="6960960" y="3600000"/>
            <a:ext cx="1279440" cy="1721160"/>
          </a:xfrm>
          <a:prstGeom prst="rect">
            <a:avLst/>
          </a:prstGeom>
          <a:ln w="0">
            <a:noFill/>
          </a:ln>
        </p:spPr>
      </p:pic>
      <p:pic>
        <p:nvPicPr>
          <p:cNvPr id="513" name="" descr=""/>
          <p:cNvPicPr/>
          <p:nvPr/>
        </p:nvPicPr>
        <p:blipFill>
          <a:blip r:embed="rId5"/>
          <a:stretch/>
        </p:blipFill>
        <p:spPr>
          <a:xfrm>
            <a:off x="2232000" y="3055320"/>
            <a:ext cx="3038760" cy="2319480"/>
          </a:xfrm>
          <a:prstGeom prst="rect">
            <a:avLst/>
          </a:prstGeom>
          <a:ln w="0">
            <a:noFill/>
          </a:ln>
        </p:spPr>
      </p:pic>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4" name="PlaceHolder 1"/>
          <p:cNvSpPr>
            <a:spLocks noGrp="1"/>
          </p:cNvSpPr>
          <p:nvPr>
            <p:ph type="title"/>
          </p:nvPr>
        </p:nvSpPr>
        <p:spPr>
          <a:xfrm>
            <a:off x="504000" y="73080"/>
            <a:ext cx="9054360" cy="123552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Media Literacy Starter Kit</a:t>
            </a:r>
            <a:endParaRPr b="0" lang="en-GB" sz="4400" spc="-1" strike="noStrike">
              <a:solidFill>
                <a:srgbClr val="000000"/>
              </a:solidFill>
              <a:latin typeface="Arial"/>
            </a:endParaRPr>
          </a:p>
        </p:txBody>
      </p:sp>
      <p:sp>
        <p:nvSpPr>
          <p:cNvPr id="515" name="PlaceHolder 2"/>
          <p:cNvSpPr>
            <a:spLocks noGrp="1"/>
          </p:cNvSpPr>
          <p:nvPr>
            <p:ph/>
          </p:nvPr>
        </p:nvSpPr>
        <p:spPr>
          <a:xfrm>
            <a:off x="504000" y="1326600"/>
            <a:ext cx="9056880" cy="3826440"/>
          </a:xfrm>
          <a:prstGeom prst="rect">
            <a:avLst/>
          </a:prstGeom>
          <a:noFill/>
          <a:ln w="0">
            <a:noFill/>
          </a:ln>
        </p:spPr>
        <p:txBody>
          <a:bodyPr lIns="0" rIns="0" tIns="0" bIns="0" anchor="t">
            <a:normAutofit/>
          </a:bodyPr>
          <a:p>
            <a:pPr marL="432000" indent="-324000">
              <a:lnSpc>
                <a:spcPct val="100000"/>
              </a:lnSpc>
              <a:spcBef>
                <a:spcPts val="340"/>
              </a:spcBef>
              <a:spcAft>
                <a:spcPts val="142"/>
              </a:spcAft>
              <a:buClr>
                <a:srgbClr val="000000"/>
              </a:buClr>
              <a:buSzPct val="45000"/>
              <a:buFont typeface="Wingdings" charset="2"/>
              <a:buChar char=""/>
            </a:pPr>
            <a:r>
              <a:rPr b="1" lang="en-GB" sz="1800" spc="-1" strike="noStrike">
                <a:solidFill>
                  <a:srgbClr val="000000"/>
                </a:solidFill>
                <a:latin typeface="Arial"/>
              </a:rPr>
              <a:t>Resources to explore:</a:t>
            </a:r>
            <a:endParaRPr b="0" lang="en-GB" sz="1800" spc="-1" strike="noStrike">
              <a:solidFill>
                <a:srgbClr val="000000"/>
              </a:solidFill>
              <a:latin typeface="Arial"/>
            </a:endParaRPr>
          </a:p>
          <a:p>
            <a:pPr lvl="1" marL="864000" indent="-324000">
              <a:lnSpc>
                <a:spcPct val="100000"/>
              </a:lnSpc>
              <a:spcBef>
                <a:spcPts val="1134"/>
              </a:spcBef>
              <a:buClr>
                <a:srgbClr val="000000"/>
              </a:buClr>
              <a:buSzPct val="75000"/>
              <a:buFont typeface="Symbol" charset="2"/>
              <a:buChar char=""/>
            </a:pPr>
            <a:r>
              <a:rPr b="0" lang="en-GB" sz="1800" spc="-1" strike="noStrike">
                <a:solidFill>
                  <a:srgbClr val="000000"/>
                </a:solidFill>
                <a:latin typeface="Arial"/>
              </a:rPr>
              <a:t>Data Detox Kit: </a:t>
            </a:r>
            <a:r>
              <a:rPr b="0" lang="en-GB" sz="1800" spc="-1" strike="noStrike" u="sng">
                <a:solidFill>
                  <a:srgbClr val="0000ee"/>
                </a:solidFill>
                <a:uFillTx/>
                <a:latin typeface="Arial"/>
                <a:hlinkClick r:id="rId1"/>
              </a:rPr>
              <a:t>https://datadetoxkit.org</a:t>
            </a:r>
            <a:endParaRPr b="0" lang="en-GB" sz="1800" spc="-1" strike="noStrike">
              <a:solidFill>
                <a:srgbClr val="000000"/>
              </a:solidFill>
              <a:latin typeface="Arial"/>
            </a:endParaRPr>
          </a:p>
          <a:p>
            <a:pPr lvl="1" marL="864000" indent="-324000">
              <a:lnSpc>
                <a:spcPct val="100000"/>
              </a:lnSpc>
              <a:spcBef>
                <a:spcPts val="1134"/>
              </a:spcBef>
              <a:buClr>
                <a:srgbClr val="000000"/>
              </a:buClr>
              <a:buSzPct val="75000"/>
              <a:buFont typeface="Symbol" charset="2"/>
              <a:buChar char=""/>
            </a:pPr>
            <a:r>
              <a:rPr b="0" lang="en-GB" sz="1800" spc="-1" strike="noStrike">
                <a:solidFill>
                  <a:srgbClr val="000000"/>
                </a:solidFill>
                <a:latin typeface="Arial"/>
              </a:rPr>
              <a:t>Algorithmic Justice League: </a:t>
            </a:r>
            <a:r>
              <a:rPr b="0" lang="en-GB" sz="1800" spc="-1" strike="noStrike" u="sng">
                <a:solidFill>
                  <a:srgbClr val="0000ee"/>
                </a:solidFill>
                <a:uFillTx/>
                <a:latin typeface="Arial"/>
                <a:hlinkClick r:id="rId2"/>
              </a:rPr>
              <a:t>https://www.ajl.org/library/home</a:t>
            </a:r>
            <a:r>
              <a:rPr b="0" lang="en-GB" sz="1800" spc="-1" strike="noStrike">
                <a:solidFill>
                  <a:srgbClr val="000000"/>
                </a:solidFill>
                <a:latin typeface="Arial"/>
              </a:rPr>
              <a:t> </a:t>
            </a:r>
            <a:endParaRPr b="0" lang="en-GB" sz="1800" spc="-1" strike="noStrike">
              <a:solidFill>
                <a:srgbClr val="000000"/>
              </a:solidFill>
              <a:latin typeface="Arial"/>
            </a:endParaRPr>
          </a:p>
          <a:p>
            <a:pPr lvl="1" marL="864000" indent="-324000">
              <a:lnSpc>
                <a:spcPct val="100000"/>
              </a:lnSpc>
              <a:spcBef>
                <a:spcPts val="1134"/>
              </a:spcBef>
              <a:buClr>
                <a:srgbClr val="000000"/>
              </a:buClr>
              <a:buSzPct val="75000"/>
              <a:buFont typeface="Symbol" charset="2"/>
              <a:buChar char=""/>
            </a:pPr>
            <a:r>
              <a:rPr b="0" lang="en-GB" sz="1800" spc="-1" strike="noStrike">
                <a:solidFill>
                  <a:srgbClr val="000000"/>
                </a:solidFill>
                <a:latin typeface="Arial"/>
              </a:rPr>
              <a:t>Crash Course Media Literacy: </a:t>
            </a:r>
            <a:r>
              <a:rPr b="0" lang="en-GB" sz="1800" spc="-1" strike="noStrike" u="sng">
                <a:solidFill>
                  <a:srgbClr val="0000ee"/>
                </a:solidFill>
                <a:uFillTx/>
                <a:latin typeface="Arial"/>
                <a:hlinkClick r:id="rId3"/>
              </a:rPr>
              <a:t>YouTube Series</a:t>
            </a:r>
            <a:endParaRPr b="0" lang="en-GB" sz="1800" spc="-1" strike="noStrike">
              <a:solidFill>
                <a:srgbClr val="000000"/>
              </a:solidFill>
              <a:latin typeface="Arial"/>
            </a:endParaRPr>
          </a:p>
          <a:p>
            <a:pPr lvl="1" marL="864000" indent="-324000">
              <a:lnSpc>
                <a:spcPct val="100000"/>
              </a:lnSpc>
              <a:spcBef>
                <a:spcPts val="1134"/>
              </a:spcBef>
              <a:buClr>
                <a:srgbClr val="000000"/>
              </a:buClr>
              <a:buSzPct val="75000"/>
              <a:buFont typeface="Symbol" charset="2"/>
              <a:buChar char=""/>
            </a:pPr>
            <a:r>
              <a:rPr b="0" lang="en-GB" sz="1800" spc="-1" strike="noStrike">
                <a:solidFill>
                  <a:srgbClr val="000000"/>
                </a:solidFill>
                <a:latin typeface="Arial"/>
              </a:rPr>
              <a:t>National Association for Media Literacy Education: </a:t>
            </a:r>
            <a:r>
              <a:rPr b="0" lang="en-GB" sz="1800" spc="-1" strike="noStrike" u="sng">
                <a:solidFill>
                  <a:srgbClr val="0000ee"/>
                </a:solidFill>
                <a:uFillTx/>
                <a:latin typeface="Arial"/>
                <a:hlinkClick r:id="rId4"/>
              </a:rPr>
              <a:t>https://namle.org/</a:t>
            </a:r>
            <a:endParaRPr b="0" lang="en-GB" sz="1800" spc="-1" strike="noStrike">
              <a:solidFill>
                <a:srgbClr val="000000"/>
              </a:solidFill>
              <a:latin typeface="Arial"/>
            </a:endParaRPr>
          </a:p>
          <a:p>
            <a:pPr marL="432000" indent="-324000">
              <a:lnSpc>
                <a:spcPct val="100000"/>
              </a:lnSpc>
              <a:spcBef>
                <a:spcPts val="340"/>
              </a:spcBef>
              <a:spcAft>
                <a:spcPts val="142"/>
              </a:spcAft>
              <a:buClr>
                <a:srgbClr val="000000"/>
              </a:buClr>
              <a:buSzPct val="45000"/>
              <a:buFont typeface="Wingdings" charset="2"/>
              <a:buChar char=""/>
            </a:pPr>
            <a:r>
              <a:rPr b="1" lang="en-GB" sz="1800" spc="-1" strike="noStrike">
                <a:solidFill>
                  <a:srgbClr val="000000"/>
                </a:solidFill>
                <a:latin typeface="Arial"/>
              </a:rPr>
              <a:t>Personal favourites</a:t>
            </a:r>
            <a:r>
              <a:rPr b="0" lang="en-GB" sz="1800" spc="-1" strike="noStrike">
                <a:solidFill>
                  <a:srgbClr val="000000"/>
                </a:solidFill>
                <a:latin typeface="Arial"/>
              </a:rPr>
              <a:t>: </a:t>
            </a:r>
            <a:endParaRPr b="0" lang="en-GB" sz="1800" spc="-1" strike="noStrike">
              <a:solidFill>
                <a:srgbClr val="000000"/>
              </a:solidFill>
              <a:latin typeface="Arial"/>
            </a:endParaRPr>
          </a:p>
          <a:p>
            <a:pPr lvl="1" marL="864000" indent="-324000">
              <a:lnSpc>
                <a:spcPct val="100000"/>
              </a:lnSpc>
              <a:spcBef>
                <a:spcPts val="1134"/>
              </a:spcBef>
              <a:buClr>
                <a:srgbClr val="000000"/>
              </a:buClr>
              <a:buSzPct val="75000"/>
              <a:buFont typeface="Symbol" charset="2"/>
              <a:buChar char=""/>
            </a:pPr>
            <a:r>
              <a:rPr b="1" lang="en-GB" sz="1800" spc="-1" strike="noStrike">
                <a:solidFill>
                  <a:srgbClr val="000000"/>
                </a:solidFill>
                <a:latin typeface="Arial"/>
              </a:rPr>
              <a:t>ad-blockers:</a:t>
            </a:r>
            <a:r>
              <a:rPr b="0" lang="en-GB" sz="1800" spc="-1" strike="noStrike">
                <a:solidFill>
                  <a:srgbClr val="000000"/>
                </a:solidFill>
                <a:latin typeface="Arial"/>
              </a:rPr>
              <a:t> e.g. </a:t>
            </a:r>
            <a:r>
              <a:rPr b="0" lang="en-GB" sz="1800" spc="-1" strike="noStrike" u="sng">
                <a:solidFill>
                  <a:srgbClr val="0000ee"/>
                </a:solidFill>
                <a:uFillTx/>
                <a:latin typeface="Arial"/>
                <a:hlinkClick r:id="rId5"/>
              </a:rPr>
              <a:t>uBlock origin</a:t>
            </a:r>
            <a:r>
              <a:rPr b="0" lang="en-GB" sz="1800" spc="-1" strike="noStrike">
                <a:solidFill>
                  <a:srgbClr val="000000"/>
                </a:solidFill>
                <a:latin typeface="Arial"/>
              </a:rPr>
              <a:t>, </a:t>
            </a:r>
            <a:r>
              <a:rPr b="0" lang="en-GB" sz="1800" spc="-1" strike="noStrike" u="sng">
                <a:solidFill>
                  <a:srgbClr val="0000ee"/>
                </a:solidFill>
                <a:uFillTx/>
                <a:latin typeface="Arial"/>
                <a:hlinkClick r:id="rId6"/>
              </a:rPr>
              <a:t>AdBlock Plus</a:t>
            </a:r>
            <a:r>
              <a:rPr b="0" lang="en-GB" sz="1800" spc="-1" strike="noStrike">
                <a:solidFill>
                  <a:srgbClr val="000000"/>
                </a:solidFill>
                <a:latin typeface="Arial"/>
              </a:rPr>
              <a:t>, </a:t>
            </a:r>
            <a:r>
              <a:rPr b="0" lang="en-GB" sz="1800" spc="-1" strike="noStrike" u="sng">
                <a:solidFill>
                  <a:srgbClr val="0000ee"/>
                </a:solidFill>
                <a:uFillTx/>
                <a:latin typeface="Arial"/>
                <a:hlinkClick r:id="rId7"/>
              </a:rPr>
              <a:t>adguard</a:t>
            </a:r>
            <a:r>
              <a:rPr b="0" lang="en-GB" sz="1800" spc="-1" strike="noStrike">
                <a:solidFill>
                  <a:srgbClr val="000000"/>
                </a:solidFill>
                <a:latin typeface="Arial"/>
              </a:rPr>
              <a:t>, </a:t>
            </a:r>
            <a:r>
              <a:rPr b="0" lang="en-GB" sz="1800" spc="-1" strike="noStrike" u="sng">
                <a:solidFill>
                  <a:srgbClr val="0000ee"/>
                </a:solidFill>
                <a:uFillTx/>
                <a:latin typeface="Arial"/>
                <a:hlinkClick r:id="rId8"/>
              </a:rPr>
              <a:t>Ghostery</a:t>
            </a:r>
            <a:r>
              <a:rPr b="0" lang="en-GB" sz="1800" spc="-1" strike="noStrike">
                <a:solidFill>
                  <a:srgbClr val="000000"/>
                </a:solidFill>
                <a:latin typeface="Arial"/>
              </a:rPr>
              <a:t>, etc</a:t>
            </a:r>
            <a:endParaRPr b="0" lang="en-GB" sz="1800" spc="-1" strike="noStrike">
              <a:solidFill>
                <a:srgbClr val="000000"/>
              </a:solidFill>
              <a:latin typeface="Arial"/>
            </a:endParaRPr>
          </a:p>
          <a:p>
            <a:pPr lvl="1" marL="864000" indent="-324000">
              <a:lnSpc>
                <a:spcPct val="100000"/>
              </a:lnSpc>
              <a:spcBef>
                <a:spcPts val="1134"/>
              </a:spcBef>
              <a:buClr>
                <a:srgbClr val="000000"/>
              </a:buClr>
              <a:buSzPct val="75000"/>
              <a:buFont typeface="Symbol" charset="2"/>
              <a:buChar char=""/>
            </a:pPr>
            <a:r>
              <a:rPr b="1" lang="en-GB" sz="1800" spc="-1" strike="noStrike">
                <a:solidFill>
                  <a:srgbClr val="000000"/>
                </a:solidFill>
                <a:latin typeface="Arial"/>
              </a:rPr>
              <a:t>change your settings</a:t>
            </a:r>
            <a:r>
              <a:rPr b="0" lang="en-GB" sz="1800" spc="-1" strike="noStrike">
                <a:solidFill>
                  <a:srgbClr val="000000"/>
                </a:solidFill>
                <a:latin typeface="Arial"/>
              </a:rPr>
              <a:t> to make yourself less available to ad targeting (e.g. </a:t>
            </a:r>
            <a:r>
              <a:rPr b="0" lang="en-GB" sz="1800" spc="-1" strike="noStrike" u="sng">
                <a:solidFill>
                  <a:srgbClr val="0000ee"/>
                </a:solidFill>
                <a:uFillTx/>
                <a:latin typeface="Arial"/>
                <a:hlinkClick r:id="rId9"/>
              </a:rPr>
              <a:t>Facebook and Instagram</a:t>
            </a:r>
            <a:r>
              <a:rPr b="0" lang="en-GB" sz="1800" spc="-1" strike="noStrike">
                <a:solidFill>
                  <a:srgbClr val="000000"/>
                </a:solidFill>
                <a:latin typeface="Arial"/>
              </a:rPr>
              <a:t>) through tutorials on </a:t>
            </a:r>
            <a:r>
              <a:rPr b="0" lang="en-GB" sz="1800" spc="-1" strike="noStrike" u="sng">
                <a:solidFill>
                  <a:srgbClr val="0000ee"/>
                </a:solidFill>
                <a:uFillTx/>
                <a:latin typeface="Arial"/>
                <a:hlinkClick r:id="rId10"/>
              </a:rPr>
              <a:t>Data Detox Kit</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6"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5-step Guide towards more Media Literacy </a:t>
            </a:r>
            <a:endParaRPr b="0" lang="en-GB" sz="4400" spc="-1" strike="noStrike">
              <a:solidFill>
                <a:srgbClr val="000000"/>
              </a:solidFill>
              <a:latin typeface="Arial"/>
            </a:endParaRPr>
          </a:p>
        </p:txBody>
      </p:sp>
      <p:sp>
        <p:nvSpPr>
          <p:cNvPr id="517" name="PlaceHolder 2"/>
          <p:cNvSpPr>
            <a:spLocks noGrp="1"/>
          </p:cNvSpPr>
          <p:nvPr>
            <p:ph/>
          </p:nvPr>
        </p:nvSpPr>
        <p:spPr>
          <a:xfrm>
            <a:off x="5152680" y="1686600"/>
            <a:ext cx="4419000" cy="3280680"/>
          </a:xfrm>
          <a:prstGeom prst="rect">
            <a:avLst/>
          </a:prstGeom>
          <a:noFill/>
          <a:ln w="0">
            <a:noFill/>
          </a:ln>
        </p:spPr>
        <p:txBody>
          <a:bodyPr lIns="0" rIns="0" tIns="0" bIns="0" anchor="t">
            <a:normAutofit/>
          </a:bodyPr>
          <a:p>
            <a:pPr marL="432000" indent="-324000">
              <a:lnSpc>
                <a:spcPct val="100000"/>
              </a:lnSpc>
              <a:spcBef>
                <a:spcPts val="1417"/>
              </a:spcBef>
              <a:buClr>
                <a:srgbClr val="000000"/>
              </a:buClr>
              <a:buFont typeface="OpenSymbol"/>
              <a:buAutoNum type="arabicParenR"/>
            </a:pPr>
            <a:r>
              <a:rPr b="0" lang="en-GB" sz="1800" spc="-1" strike="noStrike">
                <a:solidFill>
                  <a:srgbClr val="000000"/>
                </a:solidFill>
                <a:latin typeface="Arial"/>
              </a:rPr>
              <a:t>Understand the source</a:t>
            </a:r>
            <a:endParaRPr b="0" lang="en-GB" sz="1800" spc="-1" strike="noStrike">
              <a:solidFill>
                <a:srgbClr val="000000"/>
              </a:solidFill>
              <a:latin typeface="Arial"/>
            </a:endParaRPr>
          </a:p>
          <a:p>
            <a:pPr marL="432000" indent="-324000">
              <a:lnSpc>
                <a:spcPct val="100000"/>
              </a:lnSpc>
              <a:spcBef>
                <a:spcPts val="1417"/>
              </a:spcBef>
              <a:buClr>
                <a:srgbClr val="000000"/>
              </a:buClr>
              <a:buFont typeface="OpenSymbol"/>
              <a:buAutoNum type="arabicParenR"/>
            </a:pPr>
            <a:r>
              <a:rPr b="0" lang="en-GB" sz="1800" spc="-1" strike="noStrike">
                <a:solidFill>
                  <a:srgbClr val="000000"/>
                </a:solidFill>
                <a:latin typeface="Arial"/>
              </a:rPr>
              <a:t>Verify Information</a:t>
            </a:r>
            <a:endParaRPr b="0" lang="en-GB" sz="1800" spc="-1" strike="noStrike">
              <a:solidFill>
                <a:srgbClr val="000000"/>
              </a:solidFill>
              <a:latin typeface="Arial"/>
            </a:endParaRPr>
          </a:p>
          <a:p>
            <a:pPr marL="432000" indent="-324000">
              <a:lnSpc>
                <a:spcPct val="100000"/>
              </a:lnSpc>
              <a:spcBef>
                <a:spcPts val="1417"/>
              </a:spcBef>
              <a:buClr>
                <a:srgbClr val="000000"/>
              </a:buClr>
              <a:buFont typeface="OpenSymbol"/>
              <a:buAutoNum type="arabicParenR"/>
            </a:pPr>
            <a:r>
              <a:rPr b="0" lang="en-GB" sz="1800" spc="-1" strike="noStrike">
                <a:solidFill>
                  <a:srgbClr val="000000"/>
                </a:solidFill>
                <a:latin typeface="Arial"/>
              </a:rPr>
              <a:t>Analyse the Message</a:t>
            </a:r>
            <a:endParaRPr b="0" lang="en-GB" sz="1800" spc="-1" strike="noStrike">
              <a:solidFill>
                <a:srgbClr val="000000"/>
              </a:solidFill>
              <a:latin typeface="Arial"/>
            </a:endParaRPr>
          </a:p>
          <a:p>
            <a:pPr marL="432000" indent="-324000">
              <a:lnSpc>
                <a:spcPct val="100000"/>
              </a:lnSpc>
              <a:spcBef>
                <a:spcPts val="1417"/>
              </a:spcBef>
              <a:buClr>
                <a:srgbClr val="000000"/>
              </a:buClr>
              <a:buFont typeface="OpenSymbol"/>
              <a:buAutoNum type="arabicParenR"/>
            </a:pPr>
            <a:r>
              <a:rPr b="0" lang="en-GB" sz="1800" spc="-1" strike="noStrike">
                <a:solidFill>
                  <a:srgbClr val="000000"/>
                </a:solidFill>
                <a:latin typeface="Arial"/>
              </a:rPr>
              <a:t>Recognise Bias and Perspective</a:t>
            </a:r>
            <a:endParaRPr b="0" lang="en-GB" sz="1800" spc="-1" strike="noStrike">
              <a:solidFill>
                <a:srgbClr val="000000"/>
              </a:solidFill>
              <a:latin typeface="Arial"/>
            </a:endParaRPr>
          </a:p>
          <a:p>
            <a:pPr marL="432000" indent="-324000">
              <a:lnSpc>
                <a:spcPct val="100000"/>
              </a:lnSpc>
              <a:spcBef>
                <a:spcPts val="1417"/>
              </a:spcBef>
              <a:buClr>
                <a:srgbClr val="000000"/>
              </a:buClr>
              <a:buFont typeface="OpenSymbol"/>
              <a:buAutoNum type="arabicParenR"/>
            </a:pPr>
            <a:r>
              <a:rPr b="0" lang="en-GB" sz="1800" spc="-1" strike="noStrike">
                <a:solidFill>
                  <a:srgbClr val="000000"/>
                </a:solidFill>
                <a:latin typeface="Arial"/>
              </a:rPr>
              <a:t>Engage Critically and Ethically</a:t>
            </a:r>
            <a:endParaRPr b="0" lang="en-GB" sz="1800" spc="-1" strike="noStrike">
              <a:solidFill>
                <a:srgbClr val="000000"/>
              </a:solidFill>
              <a:latin typeface="Arial"/>
            </a:endParaRPr>
          </a:p>
        </p:txBody>
      </p:sp>
      <p:pic>
        <p:nvPicPr>
          <p:cNvPr id="518" name="" descr=""/>
          <p:cNvPicPr/>
          <p:nvPr/>
        </p:nvPicPr>
        <p:blipFill>
          <a:blip r:embed="rId1"/>
          <a:stretch/>
        </p:blipFill>
        <p:spPr>
          <a:xfrm>
            <a:off x="939960" y="1872000"/>
            <a:ext cx="3820320" cy="2803320"/>
          </a:xfrm>
          <a:prstGeom prst="rect">
            <a:avLst/>
          </a:prstGeom>
          <a:ln w="0">
            <a:noFill/>
          </a:ln>
        </p:spPr>
      </p:pic>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9"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1. Understand the Source</a:t>
            </a:r>
            <a:endParaRPr b="0" lang="en-GB" sz="4400" spc="-1" strike="noStrike">
              <a:solidFill>
                <a:srgbClr val="000000"/>
              </a:solidFill>
              <a:latin typeface="Arial"/>
            </a:endParaRPr>
          </a:p>
        </p:txBody>
      </p:sp>
      <p:sp>
        <p:nvSpPr>
          <p:cNvPr id="520" name="PlaceHolder 2"/>
          <p:cNvSpPr>
            <a:spLocks noGrp="1"/>
          </p:cNvSpPr>
          <p:nvPr>
            <p:ph/>
          </p:nvPr>
        </p:nvSpPr>
        <p:spPr>
          <a:xfrm>
            <a:off x="504000" y="1326600"/>
            <a:ext cx="9056880" cy="3273480"/>
          </a:xfrm>
          <a:prstGeom prst="rect">
            <a:avLst/>
          </a:prstGeom>
          <a:noFill/>
          <a:ln w="0">
            <a:noFill/>
          </a:ln>
        </p:spPr>
        <p:txBody>
          <a:bodyPr lIns="0" rIns="0" tIns="0" bIns="0" anchor="t">
            <a:normAutofit/>
          </a:bodyPr>
          <a:p>
            <a:pPr marL="432000" indent="-324000">
              <a:lnSpc>
                <a:spcPct val="100000"/>
              </a:lnSpc>
              <a:spcBef>
                <a:spcPts val="340"/>
              </a:spcBef>
              <a:spcAft>
                <a:spcPts val="142"/>
              </a:spcAft>
              <a:buClr>
                <a:srgbClr val="000000"/>
              </a:buClr>
              <a:buSzPct val="45000"/>
              <a:buFont typeface="Wingdings" charset="2"/>
              <a:buChar char=""/>
            </a:pPr>
            <a:r>
              <a:rPr b="1" lang="en-GB" sz="1800" spc="-1" strike="noStrike">
                <a:solidFill>
                  <a:srgbClr val="000000"/>
                </a:solidFill>
                <a:latin typeface="Arial"/>
              </a:rPr>
              <a:t>Why it matters</a:t>
            </a:r>
            <a:r>
              <a:rPr b="0" lang="en-GB" sz="1800" spc="-1" strike="noStrike">
                <a:solidFill>
                  <a:srgbClr val="000000"/>
                </a:solidFill>
                <a:latin typeface="Arial"/>
              </a:rPr>
              <a:t>: Not all sources are created equal. Knowing who produced the content, their motivations, and their credibility is crucial.</a:t>
            </a:r>
            <a:endParaRPr b="0" lang="en-GB" sz="1800" spc="-1" strike="noStrike">
              <a:solidFill>
                <a:srgbClr val="000000"/>
              </a:solidFill>
              <a:latin typeface="Arial"/>
            </a:endParaRPr>
          </a:p>
          <a:p>
            <a:pPr marL="432000" indent="-324000">
              <a:lnSpc>
                <a:spcPct val="100000"/>
              </a:lnSpc>
              <a:spcBef>
                <a:spcPts val="340"/>
              </a:spcBef>
              <a:spcAft>
                <a:spcPts val="142"/>
              </a:spcAft>
              <a:buClr>
                <a:srgbClr val="000000"/>
              </a:buClr>
              <a:buSzPct val="45000"/>
              <a:buFont typeface="Wingdings" charset="2"/>
              <a:buChar char=""/>
            </a:pPr>
            <a:r>
              <a:rPr b="1" lang="en-GB" sz="1800" spc="-1" strike="noStrike">
                <a:solidFill>
                  <a:srgbClr val="000000"/>
                </a:solidFill>
                <a:latin typeface="Arial"/>
              </a:rPr>
              <a:t>How to do it</a:t>
            </a:r>
            <a:r>
              <a:rPr b="0" lang="en-GB" sz="1800" spc="-1" strike="noStrike">
                <a:solidFill>
                  <a:srgbClr val="000000"/>
                </a:solidFill>
                <a:latin typeface="Arial"/>
              </a:rPr>
              <a:t>: </a:t>
            </a:r>
            <a:endParaRPr b="0" lang="en-GB" sz="1800" spc="-1" strike="noStrike">
              <a:solidFill>
                <a:srgbClr val="000000"/>
              </a:solidFill>
              <a:latin typeface="Arial"/>
            </a:endParaRPr>
          </a:p>
          <a:p>
            <a:pPr lvl="1" marL="864000" indent="-324000">
              <a:lnSpc>
                <a:spcPct val="100000"/>
              </a:lnSpc>
              <a:spcBef>
                <a:spcPts val="283"/>
              </a:spcBef>
              <a:buClr>
                <a:srgbClr val="000000"/>
              </a:buClr>
              <a:buSzPct val="75000"/>
              <a:buFont typeface="Symbol" charset="2"/>
              <a:buChar char=""/>
            </a:pPr>
            <a:r>
              <a:rPr b="0" lang="en-GB" sz="1800" spc="-1" strike="noStrike">
                <a:solidFill>
                  <a:srgbClr val="000000"/>
                </a:solidFill>
                <a:latin typeface="Arial"/>
              </a:rPr>
              <a:t>Check the author’s credentials and expertise.</a:t>
            </a:r>
            <a:endParaRPr b="0" lang="en-GB" sz="1800" spc="-1" strike="noStrike">
              <a:solidFill>
                <a:srgbClr val="000000"/>
              </a:solidFill>
              <a:latin typeface="Arial"/>
            </a:endParaRPr>
          </a:p>
          <a:p>
            <a:pPr lvl="1" marL="864000" indent="-324000">
              <a:lnSpc>
                <a:spcPct val="100000"/>
              </a:lnSpc>
              <a:spcBef>
                <a:spcPts val="283"/>
              </a:spcBef>
              <a:buClr>
                <a:srgbClr val="000000"/>
              </a:buClr>
              <a:buSzPct val="75000"/>
              <a:buFont typeface="Symbol" charset="2"/>
              <a:buChar char=""/>
            </a:pPr>
            <a:r>
              <a:rPr b="0" lang="en-GB" sz="1800" spc="-1" strike="noStrike">
                <a:solidFill>
                  <a:srgbClr val="000000"/>
                </a:solidFill>
                <a:latin typeface="Arial"/>
              </a:rPr>
              <a:t>Investigate the publisher or platform (e.g., is it a reputable news outlet, a blog, or a social media account?).</a:t>
            </a:r>
            <a:endParaRPr b="0" lang="en-GB" sz="1800" spc="-1" strike="noStrike">
              <a:solidFill>
                <a:srgbClr val="000000"/>
              </a:solidFill>
              <a:latin typeface="Arial"/>
            </a:endParaRPr>
          </a:p>
          <a:p>
            <a:pPr lvl="1" marL="864000" indent="-324000">
              <a:lnSpc>
                <a:spcPct val="100000"/>
              </a:lnSpc>
              <a:spcBef>
                <a:spcPts val="283"/>
              </a:spcBef>
              <a:buClr>
                <a:srgbClr val="000000"/>
              </a:buClr>
              <a:buSzPct val="75000"/>
              <a:buFont typeface="Symbol" charset="2"/>
              <a:buChar char=""/>
            </a:pPr>
            <a:r>
              <a:rPr b="0" lang="en-GB" sz="1800" spc="-1" strike="noStrike">
                <a:solidFill>
                  <a:srgbClr val="000000"/>
                </a:solidFill>
                <a:latin typeface="Arial"/>
              </a:rPr>
              <a:t>Look for biases or potential conflicts of interest.</a:t>
            </a:r>
            <a:endParaRPr b="0" lang="en-GB" sz="1800" spc="-1" strike="noStrike">
              <a:solidFill>
                <a:srgbClr val="000000"/>
              </a:solidFill>
              <a:latin typeface="Arial"/>
            </a:endParaRPr>
          </a:p>
          <a:p>
            <a:pPr marL="432000" indent="-324000">
              <a:lnSpc>
                <a:spcPct val="100000"/>
              </a:lnSpc>
              <a:spcBef>
                <a:spcPts val="340"/>
              </a:spcBef>
              <a:spcAft>
                <a:spcPts val="142"/>
              </a:spcAft>
              <a:buClr>
                <a:srgbClr val="000000"/>
              </a:buClr>
              <a:buSzPct val="45000"/>
              <a:buFont typeface="Wingdings" charset="2"/>
              <a:buChar char=""/>
            </a:pPr>
            <a:r>
              <a:rPr b="1" lang="en-GB" sz="1800" spc="-1" strike="noStrike">
                <a:solidFill>
                  <a:srgbClr val="000000"/>
                </a:solidFill>
                <a:latin typeface="Arial"/>
              </a:rPr>
              <a:t>Tip</a:t>
            </a:r>
            <a:r>
              <a:rPr b="0" lang="en-GB" sz="1800" spc="-1" strike="noStrike">
                <a:solidFill>
                  <a:srgbClr val="000000"/>
                </a:solidFill>
                <a:latin typeface="Arial"/>
              </a:rPr>
              <a:t>: Use tools like </a:t>
            </a:r>
            <a:r>
              <a:rPr b="0" lang="en-GB" sz="1800" spc="-1" strike="noStrike" u="sng">
                <a:solidFill>
                  <a:srgbClr val="0000ee"/>
                </a:solidFill>
                <a:uFillTx/>
                <a:latin typeface="Arial"/>
                <a:hlinkClick r:id="rId1"/>
              </a:rPr>
              <a:t>Media Bias/Fact Check</a:t>
            </a:r>
            <a:r>
              <a:rPr b="0" lang="en-GB" sz="1800" spc="-1" strike="noStrike">
                <a:solidFill>
                  <a:srgbClr val="000000"/>
                </a:solidFill>
                <a:latin typeface="Arial"/>
              </a:rPr>
              <a:t> to evaluate the reliability of news sources. Be vigilant about people who provide “simple” explanations to complex issues. </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1"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2. Verify Information</a:t>
            </a:r>
            <a:endParaRPr b="0" lang="en-GB" sz="4400" spc="-1" strike="noStrike">
              <a:solidFill>
                <a:srgbClr val="000000"/>
              </a:solidFill>
              <a:latin typeface="Arial"/>
            </a:endParaRPr>
          </a:p>
        </p:txBody>
      </p:sp>
      <p:sp>
        <p:nvSpPr>
          <p:cNvPr id="522" name="PlaceHolder 2"/>
          <p:cNvSpPr>
            <a:spLocks noGrp="1"/>
          </p:cNvSpPr>
          <p:nvPr>
            <p:ph/>
          </p:nvPr>
        </p:nvSpPr>
        <p:spPr>
          <a:xfrm>
            <a:off x="504000" y="1326600"/>
            <a:ext cx="9056880" cy="3518640"/>
          </a:xfrm>
          <a:prstGeom prst="rect">
            <a:avLst/>
          </a:prstGeom>
          <a:noFill/>
          <a:ln w="0">
            <a:noFill/>
          </a:ln>
        </p:spPr>
        <p:txBody>
          <a:bodyPr lIns="0" rIns="0" tIns="0" bIns="0" anchor="t">
            <a:normAutofit fontScale="98333" lnSpcReduction="10000"/>
          </a:bodyPr>
          <a:p>
            <a:pPr marL="432000" indent="-324000">
              <a:lnSpc>
                <a:spcPct val="100000"/>
              </a:lnSpc>
              <a:spcBef>
                <a:spcPts val="340"/>
              </a:spcBef>
              <a:spcAft>
                <a:spcPts val="283"/>
              </a:spcAft>
              <a:buClr>
                <a:srgbClr val="000000"/>
              </a:buClr>
              <a:buSzPct val="45000"/>
              <a:buFont typeface="Wingdings" charset="2"/>
              <a:buChar char=""/>
            </a:pPr>
            <a:r>
              <a:rPr b="1" lang="en-GB" sz="1800" spc="-1" strike="noStrike">
                <a:solidFill>
                  <a:srgbClr val="000000"/>
                </a:solidFill>
                <a:latin typeface="Arial"/>
              </a:rPr>
              <a:t>Why it matters</a:t>
            </a:r>
            <a:r>
              <a:rPr b="0" lang="en-GB" sz="1800" spc="-1" strike="noStrike">
                <a:solidFill>
                  <a:srgbClr val="000000"/>
                </a:solidFill>
                <a:latin typeface="Arial"/>
              </a:rPr>
              <a:t>: Misinformation and disinformation are widespread. Verifying facts helps you avoid spreading false information.</a:t>
            </a:r>
            <a:endParaRPr b="0" lang="en-GB" sz="1800" spc="-1" strike="noStrike">
              <a:solidFill>
                <a:srgbClr val="000000"/>
              </a:solidFill>
              <a:latin typeface="Arial"/>
            </a:endParaRPr>
          </a:p>
          <a:p>
            <a:pPr marL="432000" indent="-324000">
              <a:lnSpc>
                <a:spcPct val="100000"/>
              </a:lnSpc>
              <a:spcBef>
                <a:spcPts val="340"/>
              </a:spcBef>
              <a:spcAft>
                <a:spcPts val="283"/>
              </a:spcAft>
              <a:buClr>
                <a:srgbClr val="000000"/>
              </a:buClr>
              <a:buSzPct val="45000"/>
              <a:buFont typeface="Wingdings" charset="2"/>
              <a:buChar char=""/>
            </a:pPr>
            <a:r>
              <a:rPr b="1" lang="en-GB" sz="1800" spc="-1" strike="noStrike">
                <a:solidFill>
                  <a:srgbClr val="000000"/>
                </a:solidFill>
                <a:latin typeface="Arial"/>
              </a:rPr>
              <a:t>How to do it</a:t>
            </a:r>
            <a:r>
              <a:rPr b="0" lang="en-GB" sz="1800" spc="-1" strike="noStrike">
                <a:solidFill>
                  <a:srgbClr val="000000"/>
                </a:solidFill>
                <a:latin typeface="Arial"/>
              </a:rPr>
              <a:t>:</a:t>
            </a:r>
            <a:endParaRPr b="0" lang="en-GB" sz="1800" spc="-1" strike="noStrike">
              <a:solidFill>
                <a:srgbClr val="000000"/>
              </a:solidFill>
              <a:latin typeface="Arial"/>
            </a:endParaRPr>
          </a:p>
          <a:p>
            <a:pPr lvl="1" marL="864000" indent="-324000">
              <a:lnSpc>
                <a:spcPct val="100000"/>
              </a:lnSpc>
              <a:spcBef>
                <a:spcPts val="283"/>
              </a:spcBef>
              <a:spcAft>
                <a:spcPts val="283"/>
              </a:spcAft>
              <a:buClr>
                <a:srgbClr val="000000"/>
              </a:buClr>
              <a:buSzPct val="75000"/>
              <a:buFont typeface="Symbol" charset="2"/>
              <a:buChar char=""/>
            </a:pPr>
            <a:r>
              <a:rPr b="0" lang="en-GB" sz="1800" spc="-1" strike="noStrike">
                <a:solidFill>
                  <a:srgbClr val="000000"/>
                </a:solidFill>
                <a:latin typeface="Arial"/>
              </a:rPr>
              <a:t>Ask: Is it </a:t>
            </a:r>
            <a:r>
              <a:rPr b="1" i="1" lang="en-GB" sz="1800" spc="-1" strike="noStrike">
                <a:solidFill>
                  <a:srgbClr val="000000"/>
                </a:solidFill>
                <a:latin typeface="Arial"/>
              </a:rPr>
              <a:t>fact or opinion?</a:t>
            </a:r>
            <a:r>
              <a:rPr b="0" lang="en-GB" sz="1800" spc="-1" strike="noStrike">
                <a:solidFill>
                  <a:srgbClr val="000000"/>
                </a:solidFill>
                <a:latin typeface="Arial"/>
              </a:rPr>
              <a:t> Cross-check information with multiple reputable sources.</a:t>
            </a:r>
            <a:endParaRPr b="0" lang="en-GB" sz="1800" spc="-1" strike="noStrike">
              <a:solidFill>
                <a:srgbClr val="000000"/>
              </a:solidFill>
              <a:latin typeface="Arial"/>
            </a:endParaRPr>
          </a:p>
          <a:p>
            <a:pPr lvl="1" marL="864000" indent="-324000">
              <a:lnSpc>
                <a:spcPct val="100000"/>
              </a:lnSpc>
              <a:spcBef>
                <a:spcPts val="340"/>
              </a:spcBef>
              <a:spcAft>
                <a:spcPts val="283"/>
              </a:spcAft>
              <a:buClr>
                <a:srgbClr val="000000"/>
              </a:buClr>
              <a:buSzPct val="75000"/>
              <a:buFont typeface="Symbol" charset="2"/>
              <a:buChar char=""/>
            </a:pPr>
            <a:r>
              <a:rPr b="0" lang="en-GB" sz="1800" spc="-1" strike="noStrike">
                <a:solidFill>
                  <a:srgbClr val="000000"/>
                </a:solidFill>
                <a:latin typeface="Arial"/>
                <a:ea typeface="Source Han Sans CN"/>
              </a:rPr>
              <a:t>Use fact-checking websites like </a:t>
            </a:r>
            <a:r>
              <a:rPr b="0" lang="en-GB" sz="1800" spc="-1" strike="noStrike" u="sng">
                <a:solidFill>
                  <a:srgbClr val="0000ee"/>
                </a:solidFill>
                <a:uFillTx/>
                <a:latin typeface="Arial"/>
                <a:ea typeface="Source Han Sans CN"/>
                <a:hlinkClick r:id="rId1"/>
              </a:rPr>
              <a:t>Snopes</a:t>
            </a:r>
            <a:r>
              <a:rPr b="0" lang="en-GB" sz="1800" spc="-1" strike="noStrike">
                <a:solidFill>
                  <a:srgbClr val="000000"/>
                </a:solidFill>
                <a:latin typeface="Arial"/>
                <a:ea typeface="Source Han Sans CN"/>
              </a:rPr>
              <a:t>, </a:t>
            </a:r>
            <a:r>
              <a:rPr b="0" lang="en-GB" sz="1800" spc="-1" strike="noStrike" u="sng">
                <a:solidFill>
                  <a:srgbClr val="0000ee"/>
                </a:solidFill>
                <a:uFillTx/>
                <a:latin typeface="Arial"/>
                <a:ea typeface="Source Han Sans CN"/>
                <a:hlinkClick r:id="rId2"/>
              </a:rPr>
              <a:t>FactCheck.org</a:t>
            </a:r>
            <a:r>
              <a:rPr b="0" lang="en-GB" sz="1800" spc="-1" strike="noStrike">
                <a:solidFill>
                  <a:srgbClr val="000000"/>
                </a:solidFill>
                <a:latin typeface="Arial"/>
                <a:ea typeface="Source Han Sans CN"/>
              </a:rPr>
              <a:t>, </a:t>
            </a:r>
            <a:r>
              <a:rPr b="0" lang="en-GB" sz="1800" spc="-1" strike="noStrike" u="sng">
                <a:solidFill>
                  <a:srgbClr val="0000ee"/>
                </a:solidFill>
                <a:uFillTx/>
                <a:latin typeface="Arial"/>
                <a:ea typeface="Source Han Sans CN"/>
                <a:hlinkClick r:id="rId3"/>
              </a:rPr>
              <a:t>PolitiFact</a:t>
            </a:r>
            <a:r>
              <a:rPr b="0" lang="en-GB" sz="1800" spc="-1" strike="noStrike">
                <a:solidFill>
                  <a:srgbClr val="000000"/>
                </a:solidFill>
                <a:latin typeface="Arial"/>
                <a:ea typeface="Source Han Sans CN"/>
              </a:rPr>
              <a:t> or </a:t>
            </a:r>
            <a:r>
              <a:rPr b="0" lang="en-GB" sz="1800" spc="-1" strike="noStrike" u="sng">
                <a:solidFill>
                  <a:srgbClr val="0000ee"/>
                </a:solidFill>
                <a:uFillTx/>
                <a:latin typeface="Arial"/>
                <a:ea typeface="Source Han Sans CN"/>
                <a:hlinkClick r:id="rId4"/>
              </a:rPr>
              <a:t>Wikipedia’s List of fact-checking websites</a:t>
            </a:r>
            <a:r>
              <a:rPr b="0" lang="en-GB" sz="1800" spc="-1" strike="noStrike">
                <a:solidFill>
                  <a:srgbClr val="000000"/>
                </a:solidFill>
                <a:latin typeface="Arial"/>
                <a:ea typeface="Source Han Sans CN"/>
              </a:rPr>
              <a:t>.</a:t>
            </a:r>
            <a:endParaRPr b="0" lang="en-GB" sz="1800" spc="-1" strike="noStrike">
              <a:solidFill>
                <a:srgbClr val="000000"/>
              </a:solidFill>
              <a:latin typeface="Arial"/>
            </a:endParaRPr>
          </a:p>
          <a:p>
            <a:pPr lvl="1" marL="864000" indent="-324000">
              <a:lnSpc>
                <a:spcPct val="100000"/>
              </a:lnSpc>
              <a:spcBef>
                <a:spcPts val="340"/>
              </a:spcBef>
              <a:spcAft>
                <a:spcPts val="283"/>
              </a:spcAft>
              <a:buClr>
                <a:srgbClr val="000000"/>
              </a:buClr>
              <a:buSzPct val="75000"/>
              <a:buFont typeface="Symbol" charset="2"/>
              <a:buChar char=""/>
            </a:pPr>
            <a:r>
              <a:rPr b="0" lang="en-GB" sz="1800" spc="-1" strike="noStrike">
                <a:solidFill>
                  <a:srgbClr val="000000"/>
                </a:solidFill>
                <a:latin typeface="Arial"/>
                <a:ea typeface="Source Han Sans CN"/>
              </a:rPr>
              <a:t>Use fact-cheking browser extensions like </a:t>
            </a:r>
            <a:r>
              <a:rPr b="0" lang="en-GB" sz="1800" spc="-1" strike="noStrike" u="sng">
                <a:solidFill>
                  <a:srgbClr val="0000ee"/>
                </a:solidFill>
                <a:uFillTx/>
                <a:latin typeface="Arial"/>
                <a:ea typeface="Source Han Sans CN"/>
                <a:hlinkClick r:id="rId5"/>
              </a:rPr>
              <a:t>NewsGuard</a:t>
            </a:r>
            <a:r>
              <a:rPr b="0" lang="en-GB" sz="1800" spc="-1" strike="noStrike">
                <a:solidFill>
                  <a:srgbClr val="000000"/>
                </a:solidFill>
                <a:latin typeface="Arial"/>
                <a:ea typeface="Source Han Sans CN"/>
              </a:rPr>
              <a:t> or </a:t>
            </a:r>
            <a:r>
              <a:rPr b="0" lang="en-GB" sz="1800" spc="-1" strike="noStrike" u="sng">
                <a:solidFill>
                  <a:srgbClr val="0000ee"/>
                </a:solidFill>
                <a:uFillTx/>
                <a:latin typeface="Arial"/>
                <a:ea typeface="Source Han Sans CN"/>
                <a:hlinkClick r:id="rId6"/>
              </a:rPr>
              <a:t>Media Bias/Fact Check</a:t>
            </a:r>
            <a:r>
              <a:rPr b="0" lang="en-GB" sz="1800" spc="-1" strike="noStrike">
                <a:solidFill>
                  <a:srgbClr val="000000"/>
                </a:solidFill>
                <a:latin typeface="Arial"/>
                <a:ea typeface="Source Han Sans CN"/>
              </a:rPr>
              <a:t>. </a:t>
            </a:r>
            <a:endParaRPr b="0" lang="en-GB" sz="1800" spc="-1" strike="noStrike">
              <a:solidFill>
                <a:srgbClr val="000000"/>
              </a:solidFill>
              <a:latin typeface="Arial"/>
            </a:endParaRPr>
          </a:p>
          <a:p>
            <a:pPr lvl="1" marL="864000" indent="-324000">
              <a:lnSpc>
                <a:spcPct val="100000"/>
              </a:lnSpc>
              <a:spcBef>
                <a:spcPts val="283"/>
              </a:spcBef>
              <a:spcAft>
                <a:spcPts val="283"/>
              </a:spcAft>
              <a:buClr>
                <a:srgbClr val="000000"/>
              </a:buClr>
              <a:buSzPct val="75000"/>
              <a:buFont typeface="Symbol" charset="2"/>
              <a:buChar char=""/>
            </a:pPr>
            <a:r>
              <a:rPr b="0" lang="en-GB" sz="1800" spc="-1" strike="noStrike">
                <a:solidFill>
                  <a:srgbClr val="000000"/>
                </a:solidFill>
                <a:latin typeface="Arial"/>
                <a:ea typeface="Source Han Sans CN"/>
              </a:rPr>
              <a:t>Look for primary sources (e.g., official reports, studies i.e. </a:t>
            </a:r>
            <a:r>
              <a:rPr b="0" lang="en-GB" sz="1800" spc="-1" strike="noStrike" u="sng">
                <a:solidFill>
                  <a:srgbClr val="0000ee"/>
                </a:solidFill>
                <a:uFillTx/>
                <a:latin typeface="Arial"/>
                <a:ea typeface="Source Han Sans CN"/>
                <a:hlinkClick r:id="rId7"/>
              </a:rPr>
              <a:t>Google Scholar</a:t>
            </a:r>
            <a:r>
              <a:rPr b="0" lang="en-GB" sz="1800" spc="-1" strike="noStrike">
                <a:solidFill>
                  <a:srgbClr val="000000"/>
                </a:solidFill>
                <a:latin typeface="Arial"/>
                <a:ea typeface="Source Han Sans CN"/>
              </a:rPr>
              <a:t>, or direct quotes) whenever possible.</a:t>
            </a:r>
            <a:endParaRPr b="0" lang="en-GB" sz="1800" spc="-1" strike="noStrike">
              <a:solidFill>
                <a:srgbClr val="000000"/>
              </a:solidFill>
              <a:latin typeface="Arial"/>
            </a:endParaRPr>
          </a:p>
          <a:p>
            <a:pPr marL="432000" indent="-324000">
              <a:lnSpc>
                <a:spcPct val="100000"/>
              </a:lnSpc>
              <a:spcBef>
                <a:spcPts val="340"/>
              </a:spcBef>
              <a:spcAft>
                <a:spcPts val="283"/>
              </a:spcAft>
              <a:buClr>
                <a:srgbClr val="000000"/>
              </a:buClr>
              <a:buSzPct val="45000"/>
              <a:buFont typeface="Wingdings" charset="2"/>
              <a:buChar char=""/>
            </a:pPr>
            <a:r>
              <a:rPr b="1" lang="en-GB" sz="1800" spc="-1" strike="noStrike">
                <a:solidFill>
                  <a:srgbClr val="000000"/>
                </a:solidFill>
                <a:latin typeface="Arial"/>
                <a:ea typeface="Source Han Sans CN"/>
              </a:rPr>
              <a:t>Tip</a:t>
            </a:r>
            <a:r>
              <a:rPr b="0" lang="en-GB" sz="1800" spc="-1" strike="noStrike">
                <a:solidFill>
                  <a:srgbClr val="000000"/>
                </a:solidFill>
                <a:latin typeface="Arial"/>
                <a:ea typeface="Source Han Sans CN"/>
              </a:rPr>
              <a:t>: Be wary of sensational headlines or content that evokes strong emotions—these are often red flags for misinformation.</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3"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3. Analyse the Message</a:t>
            </a:r>
            <a:endParaRPr b="0" lang="en-GB" sz="4400" spc="-1" strike="noStrike">
              <a:solidFill>
                <a:srgbClr val="000000"/>
              </a:solidFill>
              <a:latin typeface="Arial"/>
            </a:endParaRPr>
          </a:p>
        </p:txBody>
      </p:sp>
      <p:sp>
        <p:nvSpPr>
          <p:cNvPr id="524" name="PlaceHolder 2"/>
          <p:cNvSpPr>
            <a:spLocks noGrp="1"/>
          </p:cNvSpPr>
          <p:nvPr>
            <p:ph/>
          </p:nvPr>
        </p:nvSpPr>
        <p:spPr>
          <a:xfrm>
            <a:off x="504000" y="1326600"/>
            <a:ext cx="9056880" cy="4598640"/>
          </a:xfrm>
          <a:prstGeom prst="rect">
            <a:avLst/>
          </a:prstGeom>
          <a:noFill/>
          <a:ln w="0">
            <a:noFill/>
          </a:ln>
        </p:spPr>
        <p:txBody>
          <a:bodyPr lIns="0" rIns="0" tIns="0" bIns="0" anchor="t">
            <a:normAutofit/>
          </a:bodyPr>
          <a:p>
            <a:pPr marL="432000" indent="-324000">
              <a:lnSpc>
                <a:spcPct val="100000"/>
              </a:lnSpc>
              <a:spcBef>
                <a:spcPts val="340"/>
              </a:spcBef>
              <a:spcAft>
                <a:spcPts val="142"/>
              </a:spcAft>
              <a:buClr>
                <a:srgbClr val="000000"/>
              </a:buClr>
              <a:buSzPct val="45000"/>
              <a:buFont typeface="Wingdings" charset="2"/>
              <a:buChar char=""/>
            </a:pPr>
            <a:r>
              <a:rPr b="1" lang="en-GB" sz="1800" spc="-1" strike="noStrike">
                <a:solidFill>
                  <a:srgbClr val="000000"/>
                </a:solidFill>
                <a:latin typeface="Arial"/>
              </a:rPr>
              <a:t>Why it matters</a:t>
            </a:r>
            <a:r>
              <a:rPr b="0" lang="en-GB" sz="1800" spc="-1" strike="noStrike">
                <a:solidFill>
                  <a:srgbClr val="000000"/>
                </a:solidFill>
                <a:latin typeface="Arial"/>
              </a:rPr>
              <a:t>: Media messages are often designed to persuade, entertain, or manipulate. Understanding the intent behind the content helps you interpret it critically.</a:t>
            </a:r>
            <a:endParaRPr b="0" lang="en-GB" sz="1800" spc="-1" strike="noStrike">
              <a:solidFill>
                <a:srgbClr val="000000"/>
              </a:solidFill>
              <a:latin typeface="Arial"/>
            </a:endParaRPr>
          </a:p>
          <a:p>
            <a:pPr marL="432000" indent="-324000">
              <a:lnSpc>
                <a:spcPct val="100000"/>
              </a:lnSpc>
              <a:spcBef>
                <a:spcPts val="340"/>
              </a:spcBef>
              <a:spcAft>
                <a:spcPts val="142"/>
              </a:spcAft>
              <a:buClr>
                <a:srgbClr val="000000"/>
              </a:buClr>
              <a:buSzPct val="45000"/>
              <a:buFont typeface="Wingdings" charset="2"/>
              <a:buChar char=""/>
            </a:pPr>
            <a:r>
              <a:rPr b="1" lang="en-GB" sz="1800" spc="-1" strike="noStrike">
                <a:solidFill>
                  <a:srgbClr val="000000"/>
                </a:solidFill>
                <a:latin typeface="Arial"/>
              </a:rPr>
              <a:t>How to do it</a:t>
            </a:r>
            <a:r>
              <a:rPr b="0" lang="en-GB" sz="1800" spc="-1" strike="noStrike">
                <a:solidFill>
                  <a:srgbClr val="000000"/>
                </a:solidFill>
                <a:latin typeface="Arial"/>
              </a:rPr>
              <a:t>:</a:t>
            </a:r>
            <a:endParaRPr b="0" lang="en-GB" sz="1800" spc="-1" strike="noStrike">
              <a:solidFill>
                <a:srgbClr val="000000"/>
              </a:solidFill>
              <a:latin typeface="Arial"/>
            </a:endParaRPr>
          </a:p>
          <a:p>
            <a:pPr lvl="1" marL="864000" indent="-324000">
              <a:lnSpc>
                <a:spcPct val="100000"/>
              </a:lnSpc>
              <a:spcBef>
                <a:spcPts val="1134"/>
              </a:spcBef>
              <a:buClr>
                <a:srgbClr val="000000"/>
              </a:buClr>
              <a:buSzPct val="75000"/>
              <a:buFont typeface="Symbol" charset="2"/>
              <a:buChar char=""/>
            </a:pPr>
            <a:r>
              <a:rPr b="0" lang="en-GB" sz="1800" spc="-1" strike="noStrike">
                <a:solidFill>
                  <a:srgbClr val="000000"/>
                </a:solidFill>
                <a:latin typeface="Arial"/>
              </a:rPr>
              <a:t>Ask: Who is the target audience? What is the purpose of this message?</a:t>
            </a:r>
            <a:endParaRPr b="0" lang="en-GB" sz="1800" spc="-1" strike="noStrike">
              <a:solidFill>
                <a:srgbClr val="000000"/>
              </a:solidFill>
              <a:latin typeface="Arial"/>
            </a:endParaRPr>
          </a:p>
          <a:p>
            <a:pPr lvl="1" marL="864000" indent="-324000">
              <a:lnSpc>
                <a:spcPct val="100000"/>
              </a:lnSpc>
              <a:spcBef>
                <a:spcPts val="1134"/>
              </a:spcBef>
              <a:buClr>
                <a:srgbClr val="000000"/>
              </a:buClr>
              <a:buSzPct val="75000"/>
              <a:buFont typeface="Symbol" charset="2"/>
              <a:buChar char=""/>
            </a:pPr>
            <a:r>
              <a:rPr b="0" lang="en-GB" sz="1800" spc="-1" strike="noStrike">
                <a:solidFill>
                  <a:srgbClr val="000000"/>
                </a:solidFill>
                <a:latin typeface="Arial"/>
              </a:rPr>
              <a:t>Identify persuasive techniques, such as emotional appeals, loaded language, or cherry-picked data.</a:t>
            </a:r>
            <a:endParaRPr b="0" lang="en-GB" sz="1800" spc="-1" strike="noStrike">
              <a:solidFill>
                <a:srgbClr val="000000"/>
              </a:solidFill>
              <a:latin typeface="Arial"/>
            </a:endParaRPr>
          </a:p>
          <a:p>
            <a:pPr lvl="1" marL="864000" indent="-324000">
              <a:lnSpc>
                <a:spcPct val="100000"/>
              </a:lnSpc>
              <a:spcBef>
                <a:spcPts val="1134"/>
              </a:spcBef>
              <a:buClr>
                <a:srgbClr val="000000"/>
              </a:buClr>
              <a:buSzPct val="75000"/>
              <a:buFont typeface="Symbol" charset="2"/>
              <a:buChar char=""/>
            </a:pPr>
            <a:r>
              <a:rPr b="0" lang="en-GB" sz="1800" spc="-1" strike="noStrike">
                <a:solidFill>
                  <a:srgbClr val="000000"/>
                </a:solidFill>
                <a:latin typeface="Arial"/>
              </a:rPr>
              <a:t>Consider what is not being said—are there gaps or omissions in the information?</a:t>
            </a:r>
            <a:endParaRPr b="0" lang="en-GB" sz="1800" spc="-1" strike="noStrike">
              <a:solidFill>
                <a:srgbClr val="000000"/>
              </a:solidFill>
              <a:latin typeface="Arial"/>
            </a:endParaRPr>
          </a:p>
          <a:p>
            <a:pPr marL="432000" indent="-324000">
              <a:lnSpc>
                <a:spcPct val="100000"/>
              </a:lnSpc>
              <a:spcBef>
                <a:spcPts val="340"/>
              </a:spcBef>
              <a:spcAft>
                <a:spcPts val="142"/>
              </a:spcAft>
              <a:buClr>
                <a:srgbClr val="000000"/>
              </a:buClr>
              <a:buSzPct val="45000"/>
              <a:buFont typeface="Wingdings" charset="2"/>
              <a:buChar char=""/>
            </a:pPr>
            <a:r>
              <a:rPr b="1" lang="en-GB" sz="1800" spc="-1" strike="noStrike">
                <a:solidFill>
                  <a:srgbClr val="000000"/>
                </a:solidFill>
                <a:latin typeface="Arial"/>
              </a:rPr>
              <a:t>Tip</a:t>
            </a:r>
            <a:r>
              <a:rPr b="0" lang="en-GB" sz="1800" spc="-1" strike="noStrike">
                <a:solidFill>
                  <a:srgbClr val="000000"/>
                </a:solidFill>
                <a:latin typeface="Arial"/>
              </a:rPr>
              <a:t>: Learn about common logical fallacies (e.g., straw man, false dilemma) to spot flawed arguments.  </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5" name="PlaceHolder 1"/>
          <p:cNvSpPr>
            <a:spLocks noGrp="1"/>
          </p:cNvSpPr>
          <p:nvPr>
            <p:ph/>
          </p:nvPr>
        </p:nvSpPr>
        <p:spPr>
          <a:xfrm>
            <a:off x="828000" y="426600"/>
            <a:ext cx="2359800" cy="3337200"/>
          </a:xfrm>
          <a:prstGeom prst="rect">
            <a:avLst/>
          </a:prstGeom>
          <a:noFill/>
          <a:ln w="0">
            <a:noFill/>
          </a:ln>
        </p:spPr>
        <p:txBody>
          <a:bodyPr lIns="0" rIns="0" tIns="0" bIns="0" anchor="ctr">
            <a:normAutofit/>
          </a:bodyPr>
          <a:p>
            <a:pPr indent="0">
              <a:lnSpc>
                <a:spcPct val="100000"/>
              </a:lnSpc>
              <a:spcBef>
                <a:spcPts val="1417"/>
              </a:spcBef>
              <a:buNone/>
              <a:tabLst>
                <a:tab algn="l" pos="0"/>
              </a:tabLst>
            </a:pPr>
            <a:r>
              <a:rPr b="1" lang="en-GB" sz="1800" spc="-1" strike="noStrike">
                <a:solidFill>
                  <a:srgbClr val="000000"/>
                </a:solidFill>
                <a:latin typeface="Arial"/>
              </a:rPr>
              <a:t>Question 1</a:t>
            </a:r>
            <a:endParaRPr b="0" lang="en-GB" sz="1800" spc="-1" strike="noStrike">
              <a:solidFill>
                <a:srgbClr val="000000"/>
              </a:solidFill>
              <a:latin typeface="Arial"/>
            </a:endParaRPr>
          </a:p>
          <a:p>
            <a:pPr indent="0">
              <a:lnSpc>
                <a:spcPct val="100000"/>
              </a:lnSpc>
              <a:spcBef>
                <a:spcPts val="1417"/>
              </a:spcBef>
              <a:buNone/>
              <a:tabLst>
                <a:tab algn="l" pos="0"/>
              </a:tabLst>
            </a:pPr>
            <a:r>
              <a:rPr b="0" lang="en-GB" sz="1800" spc="-1" strike="noStrike">
                <a:solidFill>
                  <a:srgbClr val="000000"/>
                </a:solidFill>
                <a:latin typeface="Arial"/>
              </a:rPr>
              <a:t>Have you found yourself a little bit angrier, more confused, or more lost than usual as of late? </a:t>
            </a:r>
            <a:endParaRPr b="0" lang="en-GB" sz="1800" spc="-1" strike="noStrike">
              <a:solidFill>
                <a:srgbClr val="000000"/>
              </a:solidFill>
              <a:latin typeface="Arial"/>
            </a:endParaRPr>
          </a:p>
        </p:txBody>
      </p:sp>
      <p:pic>
        <p:nvPicPr>
          <p:cNvPr id="276" name="" descr=""/>
          <p:cNvPicPr/>
          <p:nvPr/>
        </p:nvPicPr>
        <p:blipFill>
          <a:blip r:embed="rId1"/>
          <a:stretch/>
        </p:blipFill>
        <p:spPr>
          <a:xfrm>
            <a:off x="465120" y="56880"/>
            <a:ext cx="9056520" cy="5654160"/>
          </a:xfrm>
          <a:prstGeom prst="rect">
            <a:avLst/>
          </a:prstGeom>
          <a:ln w="0">
            <a:noFill/>
          </a:ln>
        </p:spPr>
      </p:pic>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5"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4. Recognise Bias and Perspective</a:t>
            </a:r>
            <a:endParaRPr b="0" lang="en-GB" sz="4400" spc="-1" strike="noStrike">
              <a:solidFill>
                <a:srgbClr val="000000"/>
              </a:solidFill>
              <a:latin typeface="Arial"/>
            </a:endParaRPr>
          </a:p>
        </p:txBody>
      </p:sp>
      <p:sp>
        <p:nvSpPr>
          <p:cNvPr id="526" name="PlaceHolder 2"/>
          <p:cNvSpPr>
            <a:spLocks noGrp="1"/>
          </p:cNvSpPr>
          <p:nvPr>
            <p:ph/>
          </p:nvPr>
        </p:nvSpPr>
        <p:spPr>
          <a:xfrm>
            <a:off x="504000" y="1326600"/>
            <a:ext cx="9056880" cy="4069800"/>
          </a:xfrm>
          <a:prstGeom prst="rect">
            <a:avLst/>
          </a:prstGeom>
          <a:noFill/>
          <a:ln w="0">
            <a:noFill/>
          </a:ln>
        </p:spPr>
        <p:txBody>
          <a:bodyPr lIns="0" rIns="0" tIns="0" bIns="0" anchor="t">
            <a:normAutofit/>
          </a:bodyPr>
          <a:p>
            <a:pPr marL="432000" indent="-324000">
              <a:lnSpc>
                <a:spcPct val="100000"/>
              </a:lnSpc>
              <a:spcBef>
                <a:spcPts val="340"/>
              </a:spcBef>
              <a:spcAft>
                <a:spcPts val="142"/>
              </a:spcAft>
              <a:buClr>
                <a:srgbClr val="000000"/>
              </a:buClr>
              <a:buSzPct val="45000"/>
              <a:buFont typeface="Wingdings" charset="2"/>
              <a:buChar char=""/>
            </a:pPr>
            <a:r>
              <a:rPr b="1" lang="en-GB" sz="1800" spc="-1" strike="noStrike">
                <a:solidFill>
                  <a:srgbClr val="000000"/>
                </a:solidFill>
                <a:latin typeface="Arial"/>
              </a:rPr>
              <a:t>Why it </a:t>
            </a:r>
            <a:r>
              <a:rPr b="1" lang="en-GB" sz="1800" spc="-1" strike="noStrike">
                <a:solidFill>
                  <a:srgbClr val="000000"/>
                </a:solidFill>
                <a:latin typeface="Arial"/>
              </a:rPr>
              <a:t>matters</a:t>
            </a:r>
            <a:r>
              <a:rPr b="0" lang="en-GB" sz="1800" spc="-1" strike="noStrike">
                <a:solidFill>
                  <a:srgbClr val="000000"/>
                </a:solidFill>
                <a:latin typeface="Arial"/>
              </a:rPr>
              <a:t>: All </a:t>
            </a:r>
            <a:r>
              <a:rPr b="0" lang="en-GB" sz="1800" spc="-1" strike="noStrike">
                <a:solidFill>
                  <a:srgbClr val="000000"/>
                </a:solidFill>
                <a:latin typeface="Arial"/>
              </a:rPr>
              <a:t>media </a:t>
            </a:r>
            <a:r>
              <a:rPr b="0" lang="en-GB" sz="1800" spc="-1" strike="noStrike">
                <a:solidFill>
                  <a:srgbClr val="000000"/>
                </a:solidFill>
                <a:latin typeface="Arial"/>
              </a:rPr>
              <a:t>content </a:t>
            </a:r>
            <a:r>
              <a:rPr b="0" lang="en-GB" sz="1800" spc="-1" strike="noStrike">
                <a:solidFill>
                  <a:srgbClr val="000000"/>
                </a:solidFill>
                <a:latin typeface="Arial"/>
              </a:rPr>
              <a:t>reflects some </a:t>
            </a:r>
            <a:r>
              <a:rPr b="0" lang="en-GB" sz="1800" spc="-1" strike="noStrike">
                <a:solidFill>
                  <a:srgbClr val="000000"/>
                </a:solidFill>
                <a:latin typeface="Arial"/>
              </a:rPr>
              <a:t>level of bias </a:t>
            </a:r>
            <a:r>
              <a:rPr b="0" lang="en-GB" sz="1800" spc="-1" strike="noStrike">
                <a:solidFill>
                  <a:srgbClr val="000000"/>
                </a:solidFill>
                <a:latin typeface="Arial"/>
              </a:rPr>
              <a:t>or </a:t>
            </a:r>
            <a:r>
              <a:rPr b="0" lang="en-GB" sz="1800" spc="-1" strike="noStrike">
                <a:solidFill>
                  <a:srgbClr val="000000"/>
                </a:solidFill>
                <a:latin typeface="Arial"/>
              </a:rPr>
              <a:t>perspective. </a:t>
            </a:r>
            <a:r>
              <a:rPr b="0" lang="en-GB" sz="1800" spc="-1" strike="noStrike">
                <a:solidFill>
                  <a:srgbClr val="000000"/>
                </a:solidFill>
                <a:latin typeface="Arial"/>
              </a:rPr>
              <a:t>Recognising </a:t>
            </a:r>
            <a:r>
              <a:rPr b="0" lang="en-GB" sz="1800" spc="-1" strike="noStrike">
                <a:solidFill>
                  <a:srgbClr val="000000"/>
                </a:solidFill>
                <a:latin typeface="Arial"/>
              </a:rPr>
              <a:t>this helps </a:t>
            </a:r>
            <a:r>
              <a:rPr b="0" lang="en-GB" sz="1800" spc="-1" strike="noStrike">
                <a:solidFill>
                  <a:srgbClr val="000000"/>
                </a:solidFill>
                <a:latin typeface="Arial"/>
              </a:rPr>
              <a:t>you interpret </a:t>
            </a:r>
            <a:r>
              <a:rPr b="0" lang="en-GB" sz="1800" spc="-1" strike="noStrike">
                <a:solidFill>
                  <a:srgbClr val="000000"/>
                </a:solidFill>
                <a:latin typeface="Arial"/>
              </a:rPr>
              <a:t>information </a:t>
            </a:r>
            <a:r>
              <a:rPr b="0" lang="en-GB" sz="1800" spc="-1" strike="noStrike">
                <a:solidFill>
                  <a:srgbClr val="000000"/>
                </a:solidFill>
                <a:latin typeface="Arial"/>
              </a:rPr>
              <a:t>more </a:t>
            </a:r>
            <a:r>
              <a:rPr b="0" lang="en-GB" sz="1800" spc="-1" strike="noStrike">
                <a:solidFill>
                  <a:srgbClr val="000000"/>
                </a:solidFill>
                <a:latin typeface="Arial"/>
              </a:rPr>
              <a:t>objectively.</a:t>
            </a:r>
            <a:endParaRPr b="0" lang="en-GB" sz="1800" spc="-1" strike="noStrike">
              <a:solidFill>
                <a:srgbClr val="000000"/>
              </a:solidFill>
              <a:latin typeface="Arial"/>
            </a:endParaRPr>
          </a:p>
          <a:p>
            <a:pPr marL="432000" indent="-324000">
              <a:lnSpc>
                <a:spcPct val="100000"/>
              </a:lnSpc>
              <a:spcBef>
                <a:spcPts val="340"/>
              </a:spcBef>
              <a:spcAft>
                <a:spcPts val="142"/>
              </a:spcAft>
              <a:buClr>
                <a:srgbClr val="000000"/>
              </a:buClr>
              <a:buSzPct val="45000"/>
              <a:buFont typeface="Wingdings" charset="2"/>
              <a:buChar char=""/>
            </a:pPr>
            <a:r>
              <a:rPr b="1" lang="en-GB" sz="1800" spc="-1" strike="noStrike">
                <a:solidFill>
                  <a:srgbClr val="000000"/>
                </a:solidFill>
                <a:latin typeface="Arial"/>
              </a:rPr>
              <a:t>How to do it</a:t>
            </a:r>
            <a:r>
              <a:rPr b="0" lang="en-GB" sz="1800" spc="-1" strike="noStrike">
                <a:solidFill>
                  <a:srgbClr val="000000"/>
                </a:solidFill>
                <a:latin typeface="Arial"/>
              </a:rPr>
              <a:t>:</a:t>
            </a:r>
            <a:endParaRPr b="0" lang="en-GB" sz="1800" spc="-1" strike="noStrike">
              <a:solidFill>
                <a:srgbClr val="000000"/>
              </a:solidFill>
              <a:latin typeface="Arial"/>
            </a:endParaRPr>
          </a:p>
          <a:p>
            <a:pPr lvl="1" marL="864000" indent="-324000">
              <a:lnSpc>
                <a:spcPct val="100000"/>
              </a:lnSpc>
              <a:spcBef>
                <a:spcPts val="1134"/>
              </a:spcBef>
              <a:buClr>
                <a:srgbClr val="000000"/>
              </a:buClr>
              <a:buSzPct val="75000"/>
              <a:buFont typeface="Symbol" charset="2"/>
              <a:buChar char=""/>
            </a:pPr>
            <a:r>
              <a:rPr b="0" lang="en-GB" sz="1800" spc="-1" strike="noStrike">
                <a:solidFill>
                  <a:srgbClr val="000000"/>
                </a:solidFill>
                <a:latin typeface="Arial"/>
              </a:rPr>
              <a:t>Compare </a:t>
            </a:r>
            <a:r>
              <a:rPr b="0" lang="en-GB" sz="1800" spc="-1" strike="noStrike">
                <a:solidFill>
                  <a:srgbClr val="000000"/>
                </a:solidFill>
                <a:latin typeface="Arial"/>
              </a:rPr>
              <a:t>how </a:t>
            </a:r>
            <a:r>
              <a:rPr b="0" lang="en-GB" sz="1800" spc="-1" strike="noStrike">
                <a:solidFill>
                  <a:srgbClr val="000000"/>
                </a:solidFill>
                <a:latin typeface="Arial"/>
              </a:rPr>
              <a:t>different </a:t>
            </a:r>
            <a:r>
              <a:rPr b="0" lang="en-GB" sz="1800" spc="-1" strike="noStrike">
                <a:solidFill>
                  <a:srgbClr val="000000"/>
                </a:solidFill>
                <a:latin typeface="Arial"/>
              </a:rPr>
              <a:t>outlets </a:t>
            </a:r>
            <a:r>
              <a:rPr b="0" lang="en-GB" sz="1800" spc="-1" strike="noStrike">
                <a:solidFill>
                  <a:srgbClr val="000000"/>
                </a:solidFill>
                <a:latin typeface="Arial"/>
              </a:rPr>
              <a:t>cover the </a:t>
            </a:r>
            <a:r>
              <a:rPr b="0" lang="en-GB" sz="1800" spc="-1" strike="noStrike">
                <a:solidFill>
                  <a:srgbClr val="000000"/>
                </a:solidFill>
                <a:latin typeface="Arial"/>
              </a:rPr>
              <a:t>same </a:t>
            </a:r>
            <a:r>
              <a:rPr b="0" lang="en-GB" sz="1800" spc="-1" strike="noStrike">
                <a:solidFill>
                  <a:srgbClr val="000000"/>
                </a:solidFill>
                <a:latin typeface="Arial"/>
              </a:rPr>
              <a:t>story.</a:t>
            </a:r>
            <a:endParaRPr b="0" lang="en-GB" sz="1800" spc="-1" strike="noStrike">
              <a:solidFill>
                <a:srgbClr val="000000"/>
              </a:solidFill>
              <a:latin typeface="Arial"/>
            </a:endParaRPr>
          </a:p>
          <a:p>
            <a:pPr lvl="1" marL="864000" indent="-324000">
              <a:lnSpc>
                <a:spcPct val="100000"/>
              </a:lnSpc>
              <a:spcBef>
                <a:spcPts val="1134"/>
              </a:spcBef>
              <a:buClr>
                <a:srgbClr val="000000"/>
              </a:buClr>
              <a:buSzPct val="75000"/>
              <a:buFont typeface="Symbol" charset="2"/>
              <a:buChar char=""/>
            </a:pPr>
            <a:r>
              <a:rPr b="0" lang="en-GB" sz="1800" spc="-1" strike="noStrike">
                <a:solidFill>
                  <a:srgbClr val="000000"/>
                </a:solidFill>
                <a:latin typeface="Arial"/>
              </a:rPr>
              <a:t>Be </a:t>
            </a:r>
            <a:r>
              <a:rPr b="0" lang="en-GB" sz="1800" spc="-1" strike="noStrike">
                <a:solidFill>
                  <a:srgbClr val="000000"/>
                </a:solidFill>
                <a:latin typeface="Arial"/>
              </a:rPr>
              <a:t>aware of </a:t>
            </a:r>
            <a:r>
              <a:rPr b="0" lang="en-GB" sz="1800" spc="-1" strike="noStrike">
                <a:solidFill>
                  <a:srgbClr val="000000"/>
                </a:solidFill>
                <a:latin typeface="Arial"/>
              </a:rPr>
              <a:t>your own </a:t>
            </a:r>
            <a:r>
              <a:rPr b="0" lang="en-GB" sz="1800" spc="-1" strike="noStrike">
                <a:solidFill>
                  <a:srgbClr val="000000"/>
                </a:solidFill>
                <a:latin typeface="Arial"/>
              </a:rPr>
              <a:t>biases </a:t>
            </a:r>
            <a:r>
              <a:rPr b="0" lang="en-GB" sz="1800" spc="-1" strike="noStrike">
                <a:solidFill>
                  <a:srgbClr val="000000"/>
                </a:solidFill>
                <a:latin typeface="Arial"/>
              </a:rPr>
              <a:t>and how </a:t>
            </a:r>
            <a:r>
              <a:rPr b="0" lang="en-GB" sz="1800" spc="-1" strike="noStrike">
                <a:solidFill>
                  <a:srgbClr val="000000"/>
                </a:solidFill>
                <a:latin typeface="Arial"/>
              </a:rPr>
              <a:t>they </a:t>
            </a:r>
            <a:r>
              <a:rPr b="0" lang="en-GB" sz="1800" spc="-1" strike="noStrike">
                <a:solidFill>
                  <a:srgbClr val="000000"/>
                </a:solidFill>
                <a:latin typeface="Arial"/>
              </a:rPr>
              <a:t>might </a:t>
            </a:r>
            <a:r>
              <a:rPr b="0" lang="en-GB" sz="1800" spc="-1" strike="noStrike">
                <a:solidFill>
                  <a:srgbClr val="000000"/>
                </a:solidFill>
                <a:latin typeface="Arial"/>
              </a:rPr>
              <a:t>influence </a:t>
            </a:r>
            <a:r>
              <a:rPr b="0" lang="en-GB" sz="1800" spc="-1" strike="noStrike">
                <a:solidFill>
                  <a:srgbClr val="000000"/>
                </a:solidFill>
                <a:latin typeface="Arial"/>
              </a:rPr>
              <a:t>your </a:t>
            </a:r>
            <a:r>
              <a:rPr b="0" lang="en-GB" sz="1800" spc="-1" strike="noStrike">
                <a:solidFill>
                  <a:srgbClr val="000000"/>
                </a:solidFill>
                <a:latin typeface="Arial"/>
              </a:rPr>
              <a:t>interpret</a:t>
            </a:r>
            <a:r>
              <a:rPr b="0" lang="en-GB" sz="1800" spc="-1" strike="noStrike">
                <a:solidFill>
                  <a:srgbClr val="000000"/>
                </a:solidFill>
                <a:latin typeface="Arial"/>
              </a:rPr>
              <a:t>ation.</a:t>
            </a:r>
            <a:endParaRPr b="0" lang="en-GB" sz="1800" spc="-1" strike="noStrike">
              <a:solidFill>
                <a:srgbClr val="000000"/>
              </a:solidFill>
              <a:latin typeface="Arial"/>
            </a:endParaRPr>
          </a:p>
          <a:p>
            <a:pPr lvl="1" marL="864000" indent="-324000">
              <a:lnSpc>
                <a:spcPct val="100000"/>
              </a:lnSpc>
              <a:spcBef>
                <a:spcPts val="1134"/>
              </a:spcBef>
              <a:buClr>
                <a:srgbClr val="000000"/>
              </a:buClr>
              <a:buSzPct val="75000"/>
              <a:buFont typeface="Symbol" charset="2"/>
              <a:buChar char=""/>
            </a:pPr>
            <a:r>
              <a:rPr b="0" lang="en-GB" sz="1800" spc="-1" strike="noStrike">
                <a:solidFill>
                  <a:srgbClr val="000000"/>
                </a:solidFill>
                <a:latin typeface="Arial"/>
              </a:rPr>
              <a:t>Look for </a:t>
            </a:r>
            <a:r>
              <a:rPr b="0" lang="en-GB" sz="1800" spc="-1" strike="noStrike">
                <a:solidFill>
                  <a:srgbClr val="000000"/>
                </a:solidFill>
                <a:latin typeface="Arial"/>
              </a:rPr>
              <a:t>diverse </a:t>
            </a:r>
            <a:r>
              <a:rPr b="0" lang="en-GB" sz="1800" spc="-1" strike="noStrike">
                <a:solidFill>
                  <a:srgbClr val="000000"/>
                </a:solidFill>
                <a:latin typeface="Arial"/>
              </a:rPr>
              <a:t>perspecti</a:t>
            </a:r>
            <a:r>
              <a:rPr b="0" lang="en-GB" sz="1800" spc="-1" strike="noStrike">
                <a:solidFill>
                  <a:srgbClr val="000000"/>
                </a:solidFill>
                <a:latin typeface="Arial"/>
              </a:rPr>
              <a:t>ves, </a:t>
            </a:r>
            <a:r>
              <a:rPr b="0" lang="en-GB" sz="1800" spc="-1" strike="noStrike">
                <a:solidFill>
                  <a:srgbClr val="000000"/>
                </a:solidFill>
                <a:latin typeface="Arial"/>
              </a:rPr>
              <a:t>especiall</a:t>
            </a:r>
            <a:r>
              <a:rPr b="0" lang="en-GB" sz="1800" spc="-1" strike="noStrike">
                <a:solidFill>
                  <a:srgbClr val="000000"/>
                </a:solidFill>
                <a:latin typeface="Arial"/>
              </a:rPr>
              <a:t>y on </a:t>
            </a:r>
            <a:r>
              <a:rPr b="0" lang="en-GB" sz="1800" spc="-1" strike="noStrike">
                <a:solidFill>
                  <a:srgbClr val="000000"/>
                </a:solidFill>
                <a:latin typeface="Arial"/>
              </a:rPr>
              <a:t>controver</a:t>
            </a:r>
            <a:r>
              <a:rPr b="0" lang="en-GB" sz="1800" spc="-1" strike="noStrike">
                <a:solidFill>
                  <a:srgbClr val="000000"/>
                </a:solidFill>
                <a:latin typeface="Arial"/>
              </a:rPr>
              <a:t>sial </a:t>
            </a:r>
            <a:r>
              <a:rPr b="0" lang="en-GB" sz="1800" spc="-1" strike="noStrike">
                <a:solidFill>
                  <a:srgbClr val="000000"/>
                </a:solidFill>
                <a:latin typeface="Arial"/>
              </a:rPr>
              <a:t>topics.</a:t>
            </a:r>
            <a:endParaRPr b="0" lang="en-GB" sz="1800" spc="-1" strike="noStrike">
              <a:solidFill>
                <a:srgbClr val="000000"/>
              </a:solidFill>
              <a:latin typeface="Arial"/>
            </a:endParaRPr>
          </a:p>
          <a:p>
            <a:pPr marL="432000" indent="-324000">
              <a:lnSpc>
                <a:spcPct val="100000"/>
              </a:lnSpc>
              <a:spcBef>
                <a:spcPts val="340"/>
              </a:spcBef>
              <a:spcAft>
                <a:spcPts val="142"/>
              </a:spcAft>
              <a:buClr>
                <a:srgbClr val="000000"/>
              </a:buClr>
              <a:buSzPct val="45000"/>
              <a:buFont typeface="Wingdings" charset="2"/>
              <a:buChar char=""/>
            </a:pPr>
            <a:r>
              <a:rPr b="1" lang="en-GB" sz="1800" spc="-1" strike="noStrike">
                <a:solidFill>
                  <a:srgbClr val="000000"/>
                </a:solidFill>
                <a:latin typeface="Arial"/>
              </a:rPr>
              <a:t>Tip</a:t>
            </a:r>
            <a:r>
              <a:rPr b="0" lang="en-GB" sz="1800" spc="-1" strike="noStrike">
                <a:solidFill>
                  <a:srgbClr val="000000"/>
                </a:solidFill>
                <a:latin typeface="Arial"/>
              </a:rPr>
              <a:t>: Use </a:t>
            </a:r>
            <a:r>
              <a:rPr b="0" lang="en-GB" sz="1800" spc="-1" strike="noStrike">
                <a:solidFill>
                  <a:srgbClr val="000000"/>
                </a:solidFill>
                <a:latin typeface="Arial"/>
              </a:rPr>
              <a:t>tools such as </a:t>
            </a:r>
            <a:r>
              <a:rPr b="0" lang="en-GB" sz="1800" spc="-1" strike="noStrike" u="sng">
                <a:solidFill>
                  <a:srgbClr val="0000ee"/>
                </a:solidFill>
                <a:uFillTx/>
                <a:latin typeface="Arial"/>
                <a:hlinkClick r:id="rId1"/>
              </a:rPr>
              <a:t>AllSides</a:t>
            </a:r>
            <a:r>
              <a:rPr b="0" lang="en-GB" sz="1800" spc="-1" strike="noStrike">
                <a:solidFill>
                  <a:srgbClr val="000000"/>
                </a:solidFill>
                <a:latin typeface="Arial"/>
              </a:rPr>
              <a:t> to </a:t>
            </a:r>
            <a:r>
              <a:rPr b="0" lang="en-GB" sz="1800" spc="-1" strike="noStrike">
                <a:solidFill>
                  <a:srgbClr val="000000"/>
                </a:solidFill>
                <a:latin typeface="Arial"/>
              </a:rPr>
              <a:t>shows bias </a:t>
            </a:r>
            <a:r>
              <a:rPr b="0" lang="en-GB" sz="1800" spc="-1" strike="noStrike">
                <a:solidFill>
                  <a:srgbClr val="000000"/>
                </a:solidFill>
                <a:latin typeface="Arial"/>
              </a:rPr>
              <a:t>ratings for </a:t>
            </a:r>
            <a:r>
              <a:rPr b="0" lang="en-GB" sz="1800" spc="-1" strike="noStrike">
                <a:solidFill>
                  <a:srgbClr val="000000"/>
                </a:solidFill>
                <a:latin typeface="Arial"/>
              </a:rPr>
              <a:t>news outlets </a:t>
            </a:r>
            <a:r>
              <a:rPr b="0" lang="en-GB" sz="1800" spc="-1" strike="noStrike">
                <a:solidFill>
                  <a:srgbClr val="000000"/>
                </a:solidFill>
                <a:latin typeface="Arial"/>
              </a:rPr>
              <a:t>or stories or </a:t>
            </a:r>
            <a:r>
              <a:rPr b="0" lang="en-GB" sz="1800" spc="-1" strike="noStrike">
                <a:solidFill>
                  <a:srgbClr val="000000"/>
                </a:solidFill>
                <a:latin typeface="Arial"/>
              </a:rPr>
              <a:t>help you </a:t>
            </a:r>
            <a:r>
              <a:rPr b="0" lang="en-GB" sz="1800" spc="-1" strike="noStrike">
                <a:solidFill>
                  <a:srgbClr val="000000"/>
                </a:solidFill>
                <a:latin typeface="Arial"/>
              </a:rPr>
              <a:t>understand </a:t>
            </a:r>
            <a:r>
              <a:rPr b="0" lang="en-GB" sz="1800" spc="-1" strike="noStrike">
                <a:solidFill>
                  <a:srgbClr val="000000"/>
                </a:solidFill>
                <a:latin typeface="Arial"/>
              </a:rPr>
              <a:t>persuasive </a:t>
            </a:r>
            <a:r>
              <a:rPr b="0" lang="en-GB" sz="1800" spc="-1" strike="noStrike">
                <a:solidFill>
                  <a:srgbClr val="000000"/>
                </a:solidFill>
                <a:latin typeface="Arial"/>
              </a:rPr>
              <a:t>techniques </a:t>
            </a:r>
            <a:r>
              <a:rPr b="0" lang="en-GB" sz="1800" spc="-1" strike="noStrike">
                <a:solidFill>
                  <a:srgbClr val="000000"/>
                </a:solidFill>
                <a:latin typeface="Arial"/>
              </a:rPr>
              <a:t>used in </a:t>
            </a:r>
            <a:r>
              <a:rPr b="0" lang="en-GB" sz="1800" spc="-1" strike="noStrike">
                <a:solidFill>
                  <a:srgbClr val="000000"/>
                </a:solidFill>
                <a:latin typeface="Arial"/>
              </a:rPr>
              <a:t>specific ads </a:t>
            </a:r>
            <a:r>
              <a:rPr b="0" lang="en-GB" sz="1800" spc="-1" strike="noStrike">
                <a:solidFill>
                  <a:srgbClr val="000000"/>
                </a:solidFill>
                <a:latin typeface="Arial"/>
              </a:rPr>
              <a:t>to influence </a:t>
            </a:r>
            <a:r>
              <a:rPr b="0" lang="en-GB" sz="1800" spc="-1" strike="noStrike">
                <a:solidFill>
                  <a:srgbClr val="000000"/>
                </a:solidFill>
                <a:latin typeface="Arial"/>
              </a:rPr>
              <a:t>buyers. </a:t>
            </a:r>
            <a:r>
              <a:rPr b="0" lang="en-GB" sz="1800" spc="-1" strike="noStrike">
                <a:solidFill>
                  <a:srgbClr val="000000"/>
                </a:solidFill>
                <a:latin typeface="Arial"/>
              </a:rPr>
              <a:t>Follow a </a:t>
            </a:r>
            <a:r>
              <a:rPr b="0" lang="en-GB" sz="1800" spc="-1" strike="noStrike">
                <a:solidFill>
                  <a:srgbClr val="000000"/>
                </a:solidFill>
                <a:latin typeface="Arial"/>
              </a:rPr>
              <a:t>range of </a:t>
            </a:r>
            <a:r>
              <a:rPr b="0" lang="en-GB" sz="1800" spc="-1" strike="noStrike">
                <a:solidFill>
                  <a:srgbClr val="000000"/>
                </a:solidFill>
                <a:latin typeface="Arial"/>
              </a:rPr>
              <a:t>news </a:t>
            </a:r>
            <a:r>
              <a:rPr b="0" lang="en-GB" sz="1800" spc="-1" strike="noStrike">
                <a:solidFill>
                  <a:srgbClr val="000000"/>
                </a:solidFill>
                <a:latin typeface="Arial"/>
              </a:rPr>
              <a:t>sources with </a:t>
            </a:r>
            <a:r>
              <a:rPr b="0" lang="en-GB" sz="1800" spc="-1" strike="noStrike">
                <a:solidFill>
                  <a:srgbClr val="000000"/>
                </a:solidFill>
                <a:latin typeface="Arial"/>
              </a:rPr>
              <a:t>different </a:t>
            </a:r>
            <a:r>
              <a:rPr b="0" lang="en-GB" sz="1800" spc="-1" strike="noStrike">
                <a:solidFill>
                  <a:srgbClr val="000000"/>
                </a:solidFill>
                <a:latin typeface="Arial"/>
              </a:rPr>
              <a:t>political </a:t>
            </a:r>
            <a:r>
              <a:rPr b="0" lang="en-GB" sz="1800" spc="-1" strike="noStrike">
                <a:solidFill>
                  <a:srgbClr val="000000"/>
                </a:solidFill>
                <a:latin typeface="Arial"/>
              </a:rPr>
              <a:t>leanings to </a:t>
            </a:r>
            <a:r>
              <a:rPr b="0" lang="en-GB" sz="1800" spc="-1" strike="noStrike">
                <a:solidFill>
                  <a:srgbClr val="000000"/>
                </a:solidFill>
                <a:latin typeface="Arial"/>
              </a:rPr>
              <a:t>get a </a:t>
            </a:r>
            <a:r>
              <a:rPr b="0" lang="en-GB" sz="1800" spc="-1" strike="noStrike">
                <a:solidFill>
                  <a:srgbClr val="000000"/>
                </a:solidFill>
                <a:latin typeface="Arial"/>
              </a:rPr>
              <a:t>balanced </a:t>
            </a:r>
            <a:r>
              <a:rPr b="0" lang="en-GB" sz="1800" spc="-1" strike="noStrike">
                <a:solidFill>
                  <a:srgbClr val="000000"/>
                </a:solidFill>
                <a:latin typeface="Arial"/>
              </a:rPr>
              <a:t>view.</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7"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5. Engage Critically and Ethically</a:t>
            </a:r>
            <a:endParaRPr b="0" lang="en-GB" sz="4400" spc="-1" strike="noStrike">
              <a:solidFill>
                <a:srgbClr val="000000"/>
              </a:solidFill>
              <a:latin typeface="Arial"/>
            </a:endParaRPr>
          </a:p>
        </p:txBody>
      </p:sp>
      <p:sp>
        <p:nvSpPr>
          <p:cNvPr id="528" name="PlaceHolder 2"/>
          <p:cNvSpPr>
            <a:spLocks noGrp="1"/>
          </p:cNvSpPr>
          <p:nvPr>
            <p:ph/>
          </p:nvPr>
        </p:nvSpPr>
        <p:spPr>
          <a:xfrm>
            <a:off x="504000" y="1326600"/>
            <a:ext cx="9056880" cy="3273480"/>
          </a:xfrm>
          <a:prstGeom prst="rect">
            <a:avLst/>
          </a:prstGeom>
          <a:noFill/>
          <a:ln w="0">
            <a:noFill/>
          </a:ln>
        </p:spPr>
        <p:txBody>
          <a:bodyPr lIns="0" rIns="0" tIns="0" bIns="0" anchor="t">
            <a:normAutofit/>
          </a:bodyPr>
          <a:p>
            <a:pPr marL="432000" indent="-324000">
              <a:lnSpc>
                <a:spcPct val="100000"/>
              </a:lnSpc>
              <a:spcBef>
                <a:spcPts val="340"/>
              </a:spcBef>
              <a:spcAft>
                <a:spcPts val="142"/>
              </a:spcAft>
              <a:buClr>
                <a:srgbClr val="000000"/>
              </a:buClr>
              <a:buSzPct val="45000"/>
              <a:buFont typeface="Wingdings" charset="2"/>
              <a:buChar char=""/>
            </a:pPr>
            <a:r>
              <a:rPr b="1" lang="en-GB" sz="1800" spc="-1" strike="noStrike">
                <a:solidFill>
                  <a:srgbClr val="000000"/>
                </a:solidFill>
                <a:latin typeface="Arial"/>
              </a:rPr>
              <a:t>Why it matters</a:t>
            </a:r>
            <a:r>
              <a:rPr b="0" lang="en-GB" sz="1800" spc="-1" strike="noStrike">
                <a:solidFill>
                  <a:srgbClr val="000000"/>
                </a:solidFill>
                <a:latin typeface="Arial"/>
              </a:rPr>
              <a:t>: Media literacy isn’t just about consuming information—it’s also about how you engage with and share it.</a:t>
            </a:r>
            <a:endParaRPr b="0" lang="en-GB" sz="1800" spc="-1" strike="noStrike">
              <a:solidFill>
                <a:srgbClr val="000000"/>
              </a:solidFill>
              <a:latin typeface="Arial"/>
            </a:endParaRPr>
          </a:p>
          <a:p>
            <a:pPr marL="432000" indent="-324000">
              <a:lnSpc>
                <a:spcPct val="100000"/>
              </a:lnSpc>
              <a:spcBef>
                <a:spcPts val="340"/>
              </a:spcBef>
              <a:spcAft>
                <a:spcPts val="142"/>
              </a:spcAft>
              <a:buClr>
                <a:srgbClr val="000000"/>
              </a:buClr>
              <a:buSzPct val="45000"/>
              <a:buFont typeface="Wingdings" charset="2"/>
              <a:buChar char=""/>
            </a:pPr>
            <a:r>
              <a:rPr b="1" lang="en-GB" sz="1800" spc="-1" strike="noStrike">
                <a:solidFill>
                  <a:srgbClr val="000000"/>
                </a:solidFill>
                <a:latin typeface="Arial"/>
              </a:rPr>
              <a:t>How to do it</a:t>
            </a:r>
            <a:r>
              <a:rPr b="0" lang="en-GB" sz="1800" spc="-1" strike="noStrike">
                <a:solidFill>
                  <a:srgbClr val="000000"/>
                </a:solidFill>
                <a:latin typeface="Arial"/>
              </a:rPr>
              <a:t>:</a:t>
            </a:r>
            <a:endParaRPr b="0" lang="en-GB" sz="1800" spc="-1" strike="noStrike">
              <a:solidFill>
                <a:srgbClr val="000000"/>
              </a:solidFill>
              <a:latin typeface="Arial"/>
            </a:endParaRPr>
          </a:p>
          <a:p>
            <a:pPr lvl="1" marL="864000" indent="-324000">
              <a:lnSpc>
                <a:spcPct val="100000"/>
              </a:lnSpc>
              <a:spcBef>
                <a:spcPts val="1134"/>
              </a:spcBef>
              <a:buClr>
                <a:srgbClr val="000000"/>
              </a:buClr>
              <a:buSzPct val="75000"/>
              <a:buFont typeface="Symbol" charset="2"/>
              <a:buChar char=""/>
            </a:pPr>
            <a:r>
              <a:rPr b="0" lang="en-GB" sz="1800" spc="-1" strike="noStrike">
                <a:solidFill>
                  <a:srgbClr val="000000"/>
                </a:solidFill>
                <a:latin typeface="Arial"/>
              </a:rPr>
              <a:t>Pause before sharing content online. Ask: Is this accurate? Is it helpful? Could it harm others?</a:t>
            </a:r>
            <a:endParaRPr b="0" lang="en-GB" sz="1800" spc="-1" strike="noStrike">
              <a:solidFill>
                <a:srgbClr val="000000"/>
              </a:solidFill>
              <a:latin typeface="Arial"/>
            </a:endParaRPr>
          </a:p>
          <a:p>
            <a:pPr lvl="1" marL="864000" indent="-324000">
              <a:lnSpc>
                <a:spcPct val="100000"/>
              </a:lnSpc>
              <a:spcBef>
                <a:spcPts val="1134"/>
              </a:spcBef>
              <a:buClr>
                <a:srgbClr val="000000"/>
              </a:buClr>
              <a:buSzPct val="75000"/>
              <a:buFont typeface="Symbol" charset="2"/>
              <a:buChar char=""/>
            </a:pPr>
            <a:r>
              <a:rPr b="0" lang="en-GB" sz="1800" spc="-1" strike="noStrike">
                <a:solidFill>
                  <a:srgbClr val="000000"/>
                </a:solidFill>
                <a:latin typeface="Arial"/>
              </a:rPr>
              <a:t>Engage in respectful discussions, even when you disagree.</a:t>
            </a:r>
            <a:endParaRPr b="0" lang="en-GB" sz="1800" spc="-1" strike="noStrike">
              <a:solidFill>
                <a:srgbClr val="000000"/>
              </a:solidFill>
              <a:latin typeface="Arial"/>
            </a:endParaRPr>
          </a:p>
          <a:p>
            <a:pPr lvl="1" marL="864000" indent="-324000">
              <a:lnSpc>
                <a:spcPct val="100000"/>
              </a:lnSpc>
              <a:spcBef>
                <a:spcPts val="1134"/>
              </a:spcBef>
              <a:buClr>
                <a:srgbClr val="000000"/>
              </a:buClr>
              <a:buSzPct val="75000"/>
              <a:buFont typeface="Symbol" charset="2"/>
              <a:buChar char=""/>
            </a:pPr>
            <a:r>
              <a:rPr b="0" lang="en-GB" sz="1800" spc="-1" strike="noStrike">
                <a:solidFill>
                  <a:srgbClr val="000000"/>
                </a:solidFill>
                <a:latin typeface="Arial"/>
              </a:rPr>
              <a:t>Educate others about media literacy and the importance of critical thinking.</a:t>
            </a:r>
            <a:endParaRPr b="0" lang="en-GB" sz="1800" spc="-1" strike="noStrike">
              <a:solidFill>
                <a:srgbClr val="000000"/>
              </a:solidFill>
              <a:latin typeface="Arial"/>
            </a:endParaRPr>
          </a:p>
          <a:p>
            <a:pPr marL="432000" indent="-324000">
              <a:lnSpc>
                <a:spcPct val="100000"/>
              </a:lnSpc>
              <a:spcBef>
                <a:spcPts val="340"/>
              </a:spcBef>
              <a:spcAft>
                <a:spcPts val="142"/>
              </a:spcAft>
              <a:buClr>
                <a:srgbClr val="000000"/>
              </a:buClr>
              <a:buSzPct val="45000"/>
              <a:buFont typeface="Wingdings" charset="2"/>
              <a:buChar char=""/>
            </a:pPr>
            <a:r>
              <a:rPr b="1" lang="en-GB" sz="1800" spc="-1" strike="noStrike">
                <a:solidFill>
                  <a:srgbClr val="000000"/>
                </a:solidFill>
                <a:latin typeface="Arial"/>
              </a:rPr>
              <a:t>Tip</a:t>
            </a:r>
            <a:r>
              <a:rPr b="0" lang="en-GB" sz="1800" spc="-1" strike="noStrike">
                <a:solidFill>
                  <a:srgbClr val="000000"/>
                </a:solidFill>
                <a:latin typeface="Arial"/>
              </a:rPr>
              <a:t>: Use tools like </a:t>
            </a:r>
            <a:r>
              <a:rPr b="0" lang="en-GB" sz="1800" spc="-1" strike="noStrike" u="sng">
                <a:solidFill>
                  <a:srgbClr val="0000ee"/>
                </a:solidFill>
                <a:uFillTx/>
                <a:latin typeface="Arial"/>
                <a:hlinkClick r:id="rId1"/>
              </a:rPr>
              <a:t>AI Content Detector</a:t>
            </a:r>
            <a:r>
              <a:rPr b="0" lang="en-GB" sz="1800" spc="-1" strike="noStrike">
                <a:solidFill>
                  <a:srgbClr val="000000"/>
                </a:solidFill>
                <a:latin typeface="Arial"/>
              </a:rPr>
              <a:t> or </a:t>
            </a:r>
            <a:r>
              <a:rPr b="0" lang="en-GB" sz="1800" spc="-1" strike="noStrike" u="sng">
                <a:solidFill>
                  <a:srgbClr val="0000ee"/>
                </a:solidFill>
                <a:uFillTx/>
                <a:latin typeface="Arial"/>
                <a:hlinkClick r:id="rId2"/>
              </a:rPr>
              <a:t>Reverse Image Search</a:t>
            </a:r>
            <a:r>
              <a:rPr b="0" lang="en-GB" sz="1800" spc="-1" strike="noStrike">
                <a:solidFill>
                  <a:srgbClr val="000000"/>
                </a:solidFill>
                <a:latin typeface="Arial"/>
              </a:rPr>
              <a:t> to verify the authenticity of photos and texts before sharing.</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9"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Quick Guide to Recognising AI generated content</a:t>
            </a:r>
            <a:endParaRPr b="0" lang="en-GB" sz="4400" spc="-1" strike="noStrike">
              <a:solidFill>
                <a:srgbClr val="000000"/>
              </a:solidFill>
              <a:latin typeface="Arial"/>
            </a:endParaRPr>
          </a:p>
        </p:txBody>
      </p:sp>
      <p:sp>
        <p:nvSpPr>
          <p:cNvPr id="530" name="PlaceHolder 2"/>
          <p:cNvSpPr>
            <a:spLocks noGrp="1"/>
          </p:cNvSpPr>
          <p:nvPr>
            <p:ph/>
          </p:nvPr>
        </p:nvSpPr>
        <p:spPr>
          <a:xfrm>
            <a:off x="504000" y="1326600"/>
            <a:ext cx="9058320" cy="430308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1" lang="en-GB" sz="1800" spc="-1" strike="noStrike">
                <a:solidFill>
                  <a:srgbClr val="000000"/>
                </a:solidFill>
                <a:latin typeface="Arial"/>
                <a:ea typeface="Source Han Sans CN"/>
              </a:rPr>
              <a:t>Images</a:t>
            </a:r>
            <a:r>
              <a:rPr b="0" lang="en-GB" sz="1800" spc="-1" strike="noStrike">
                <a:solidFill>
                  <a:srgbClr val="000000"/>
                </a:solidFill>
                <a:latin typeface="Arial"/>
                <a:ea typeface="Source Han Sans CN"/>
              </a:rPr>
              <a:t>: unnatural details, inconsistent textures and lighting, repetitive patterns, metadata inspection, </a:t>
            </a:r>
            <a:r>
              <a:rPr b="0" lang="en-GB" sz="1800" spc="-1" strike="noStrike" u="sng">
                <a:solidFill>
                  <a:srgbClr val="0000ee"/>
                </a:solidFill>
                <a:uFillTx/>
                <a:latin typeface="Arial"/>
                <a:ea typeface="Source Han Sans CN"/>
                <a:hlinkClick r:id="rId1"/>
              </a:rPr>
              <a:t>Reverse Image Search</a:t>
            </a:r>
            <a:r>
              <a:rPr b="0" lang="en-GB" sz="1800" spc="-1" strike="noStrike">
                <a:solidFill>
                  <a:srgbClr val="000000"/>
                </a:solidFill>
                <a:latin typeface="Arial"/>
                <a:ea typeface="Source Han Sans CN"/>
              </a:rPr>
              <a:t> </a:t>
            </a:r>
            <a:endParaRPr b="0" lang="en-GB" sz="1800" spc="-1" strike="noStrike">
              <a:solidFill>
                <a:srgbClr val="000000"/>
              </a:solidFill>
              <a:latin typeface="Arial"/>
            </a:endParaRPr>
          </a:p>
          <a:p>
            <a:pPr lvl="1" marL="864000" indent="-324000">
              <a:lnSpc>
                <a:spcPct val="100000"/>
              </a:lnSpc>
              <a:spcBef>
                <a:spcPts val="1134"/>
              </a:spcBef>
              <a:buClr>
                <a:srgbClr val="000000"/>
              </a:buClr>
              <a:buSzPct val="75000"/>
              <a:buFont typeface="Symbol" charset="2"/>
              <a:buChar char=""/>
            </a:pPr>
            <a:r>
              <a:rPr b="0" lang="en-GB" sz="1800" spc="-1" strike="noStrike">
                <a:solidFill>
                  <a:srgbClr val="000000"/>
                </a:solidFill>
                <a:latin typeface="Arial"/>
                <a:ea typeface="Source Han Sans CN"/>
              </a:rPr>
              <a:t>AI detection tools and plugins: e.g. </a:t>
            </a:r>
            <a:r>
              <a:rPr b="0" lang="en-GB" sz="1800" spc="-1" strike="noStrike" u="sng">
                <a:solidFill>
                  <a:srgbClr val="0000ee"/>
                </a:solidFill>
                <a:uFillTx/>
                <a:latin typeface="Arial"/>
                <a:ea typeface="Source Han Sans CN"/>
                <a:hlinkClick r:id="rId2"/>
              </a:rPr>
              <a:t>InVID</a:t>
            </a:r>
            <a:r>
              <a:rPr b="0" lang="en-GB" sz="1800" spc="-1" strike="noStrike">
                <a:solidFill>
                  <a:srgbClr val="000000"/>
                </a:solidFill>
                <a:latin typeface="Arial"/>
                <a:ea typeface="Source Han Sans CN"/>
              </a:rPr>
              <a:t>, </a:t>
            </a:r>
            <a:r>
              <a:rPr b="0" lang="en-GB" sz="1800" spc="-1" strike="noStrike" u="sng">
                <a:solidFill>
                  <a:srgbClr val="0000ee"/>
                </a:solidFill>
                <a:uFillTx/>
                <a:latin typeface="Arial"/>
                <a:ea typeface="Source Han Sans CN"/>
                <a:hlinkClick r:id="rId3"/>
              </a:rPr>
              <a:t>FakeImageDetector</a:t>
            </a:r>
            <a:r>
              <a:rPr b="0" lang="en-GB" sz="1800" spc="-1" strike="noStrike">
                <a:solidFill>
                  <a:srgbClr val="000000"/>
                </a:solidFill>
                <a:latin typeface="Arial"/>
                <a:ea typeface="Source Han Sans CN"/>
              </a:rPr>
              <a:t>, ...</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1" lang="en-GB" sz="1800" spc="-1" strike="noStrike">
                <a:solidFill>
                  <a:srgbClr val="000000"/>
                </a:solidFill>
                <a:latin typeface="Arial"/>
                <a:ea typeface="Source Han Sans CN"/>
              </a:rPr>
              <a:t>Videos</a:t>
            </a:r>
            <a:r>
              <a:rPr b="0" lang="en-GB" sz="1800" spc="-1" strike="noStrike">
                <a:solidFill>
                  <a:srgbClr val="000000"/>
                </a:solidFill>
                <a:latin typeface="Arial"/>
                <a:ea typeface="Source Han Sans CN"/>
              </a:rPr>
              <a:t>: visual inconsistencies (e.g. flickering, weird transitions), audio mismatch, metadata inspection</a:t>
            </a:r>
            <a:endParaRPr b="0" lang="en-GB" sz="1800" spc="-1" strike="noStrike">
              <a:solidFill>
                <a:srgbClr val="000000"/>
              </a:solidFill>
              <a:latin typeface="Arial"/>
            </a:endParaRPr>
          </a:p>
          <a:p>
            <a:pPr lvl="1" marL="864000" indent="-324000">
              <a:lnSpc>
                <a:spcPct val="100000"/>
              </a:lnSpc>
              <a:spcBef>
                <a:spcPts val="1417"/>
              </a:spcBef>
              <a:buClr>
                <a:srgbClr val="000000"/>
              </a:buClr>
              <a:buSzPct val="75000"/>
              <a:buFont typeface="Symbol" charset="2"/>
              <a:buChar char=""/>
            </a:pPr>
            <a:r>
              <a:rPr b="0" lang="en-GB" sz="1800" spc="-1" strike="noStrike">
                <a:solidFill>
                  <a:srgbClr val="000000"/>
                </a:solidFill>
                <a:latin typeface="Arial"/>
                <a:ea typeface="Source Han Sans CN"/>
              </a:rPr>
              <a:t>deepfake detection tools and plugins: e.g. </a:t>
            </a:r>
            <a:r>
              <a:rPr b="0" lang="en-GB" sz="1800" spc="-1" strike="noStrike" u="sng">
                <a:solidFill>
                  <a:srgbClr val="0000ee"/>
                </a:solidFill>
                <a:uFillTx/>
                <a:latin typeface="Arial"/>
                <a:ea typeface="Source Han Sans CN"/>
                <a:hlinkClick r:id="rId4"/>
              </a:rPr>
              <a:t>DeepWare</a:t>
            </a:r>
            <a:r>
              <a:rPr b="0" lang="en-GB" sz="1800" spc="-1" strike="noStrike">
                <a:solidFill>
                  <a:srgbClr val="000000"/>
                </a:solidFill>
                <a:latin typeface="Arial"/>
                <a:ea typeface="Source Han Sans CN"/>
              </a:rPr>
              <a:t>, </a:t>
            </a:r>
            <a:r>
              <a:rPr b="0" lang="en-GB" sz="1800" spc="-1" strike="noStrike" u="sng">
                <a:solidFill>
                  <a:srgbClr val="0000ee"/>
                </a:solidFill>
                <a:uFillTx/>
                <a:latin typeface="Arial"/>
                <a:ea typeface="Source Han Sans CN"/>
                <a:hlinkClick r:id="rId5"/>
              </a:rPr>
              <a:t>SensityAI</a:t>
            </a:r>
            <a:r>
              <a:rPr b="0" lang="en-GB" sz="1800" spc="-1" strike="noStrike">
                <a:solidFill>
                  <a:srgbClr val="000000"/>
                </a:solidFill>
                <a:latin typeface="Arial"/>
                <a:ea typeface="Source Han Sans CN"/>
              </a:rPr>
              <a:t>, … </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1" lang="en-GB" sz="1800" spc="-1" strike="noStrike">
                <a:solidFill>
                  <a:srgbClr val="000000"/>
                </a:solidFill>
                <a:latin typeface="Arial"/>
                <a:ea typeface="Source Han Sans CN"/>
              </a:rPr>
              <a:t>Text</a:t>
            </a:r>
            <a:r>
              <a:rPr b="0" lang="en-GB" sz="1800" spc="-1" strike="noStrike">
                <a:solidFill>
                  <a:srgbClr val="000000"/>
                </a:solidFill>
                <a:latin typeface="Arial"/>
                <a:ea typeface="Source Han Sans CN"/>
              </a:rPr>
              <a:t>: repetitive or unnatural phrasing, overly generic or vague information, lack of personal experiences or emotions</a:t>
            </a:r>
            <a:endParaRPr b="0" lang="en-GB" sz="1800" spc="-1" strike="noStrike">
              <a:solidFill>
                <a:srgbClr val="000000"/>
              </a:solidFill>
              <a:latin typeface="Arial"/>
            </a:endParaRPr>
          </a:p>
          <a:p>
            <a:pPr lvl="1" marL="864000" indent="-324000">
              <a:lnSpc>
                <a:spcPct val="100000"/>
              </a:lnSpc>
              <a:spcBef>
                <a:spcPts val="1134"/>
              </a:spcBef>
              <a:buClr>
                <a:srgbClr val="000000"/>
              </a:buClr>
              <a:buSzPct val="75000"/>
              <a:buFont typeface="Symbol" charset="2"/>
              <a:buChar char=""/>
            </a:pPr>
            <a:r>
              <a:rPr b="0" lang="en-GB" sz="1800" spc="-1" strike="noStrike">
                <a:solidFill>
                  <a:srgbClr val="000000"/>
                </a:solidFill>
                <a:latin typeface="Arial"/>
                <a:ea typeface="Source Han Sans CN"/>
              </a:rPr>
              <a:t>AI detection tools and plugins: e.g. </a:t>
            </a:r>
            <a:r>
              <a:rPr b="0" lang="en-GB" sz="1800" spc="-1" strike="noStrike" u="sng">
                <a:solidFill>
                  <a:srgbClr val="0000ee"/>
                </a:solidFill>
                <a:uFillTx/>
                <a:latin typeface="Arial"/>
                <a:ea typeface="Source Han Sans CN"/>
                <a:hlinkClick r:id="rId6"/>
              </a:rPr>
              <a:t>Hugging Face Detector</a:t>
            </a:r>
            <a:r>
              <a:rPr b="0" lang="en-GB" sz="1800" spc="-1" strike="noStrike">
                <a:solidFill>
                  <a:srgbClr val="000000"/>
                </a:solidFill>
                <a:latin typeface="Arial"/>
                <a:ea typeface="Source Han Sans CN"/>
              </a:rPr>
              <a:t>, </a:t>
            </a:r>
            <a:r>
              <a:rPr b="0" lang="en-GB" sz="1800" spc="-1" strike="noStrike" u="sng">
                <a:solidFill>
                  <a:srgbClr val="0000ee"/>
                </a:solidFill>
                <a:uFillTx/>
                <a:latin typeface="Arial"/>
                <a:ea typeface="Source Han Sans CN"/>
                <a:hlinkClick r:id="rId7"/>
              </a:rPr>
              <a:t>Originality.ai</a:t>
            </a:r>
            <a:r>
              <a:rPr b="0" lang="en-GB" sz="1800" spc="-1" strike="noStrike">
                <a:solidFill>
                  <a:srgbClr val="000000"/>
                </a:solidFill>
                <a:latin typeface="Arial"/>
                <a:ea typeface="Source Han Sans CN"/>
              </a:rPr>
              <a:t>, </a:t>
            </a:r>
            <a:r>
              <a:rPr b="0" lang="en-GB" sz="1800" spc="-1" strike="noStrike" u="sng">
                <a:solidFill>
                  <a:srgbClr val="0000ee"/>
                </a:solidFill>
                <a:uFillTx/>
                <a:latin typeface="Arial"/>
                <a:ea typeface="Source Han Sans CN"/>
                <a:hlinkClick r:id="rId8"/>
              </a:rPr>
              <a:t>GPTZero</a:t>
            </a:r>
            <a:r>
              <a:rPr b="0" lang="en-GB" sz="1800" spc="-1" strike="noStrike">
                <a:solidFill>
                  <a:srgbClr val="000000"/>
                </a:solidFill>
                <a:latin typeface="Arial"/>
                <a:ea typeface="Source Han Sans CN"/>
              </a:rPr>
              <a:t>, </a:t>
            </a:r>
            <a:r>
              <a:rPr b="0" lang="en-GB" sz="1800" spc="-1" strike="noStrike" u="sng">
                <a:solidFill>
                  <a:srgbClr val="0000ee"/>
                </a:solidFill>
                <a:uFillTx/>
                <a:latin typeface="Arial"/>
                <a:ea typeface="Source Han Sans CN"/>
                <a:hlinkClick r:id="rId9"/>
              </a:rPr>
              <a:t>CopyLeaks</a:t>
            </a:r>
            <a:r>
              <a:rPr b="0" lang="en-GB" sz="1800" spc="-1" strike="noStrike">
                <a:solidFill>
                  <a:srgbClr val="000000"/>
                </a:solidFill>
                <a:latin typeface="Arial"/>
                <a:ea typeface="Source Han Sans CN"/>
              </a:rPr>
              <a:t>, ...</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1" lang="en-GB" sz="1800" spc="-1" strike="noStrike">
                <a:solidFill>
                  <a:srgbClr val="000000"/>
                </a:solidFill>
                <a:latin typeface="Arial"/>
                <a:ea typeface="Source Han Sans CN"/>
              </a:rPr>
              <a:t>Social media posts</a:t>
            </a:r>
            <a:r>
              <a:rPr b="0" lang="en-GB" sz="1800" spc="-1" strike="noStrike">
                <a:solidFill>
                  <a:srgbClr val="000000"/>
                </a:solidFill>
                <a:latin typeface="Arial"/>
                <a:ea typeface="Source Han Sans CN"/>
              </a:rPr>
              <a:t>: too perfect or generic posts, hashtags or keywords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1" name="PlaceHolder 1"/>
          <p:cNvSpPr>
            <a:spLocks noGrp="1"/>
          </p:cNvSpPr>
          <p:nvPr>
            <p:ph type="title"/>
          </p:nvPr>
        </p:nvSpPr>
        <p:spPr>
          <a:xfrm>
            <a:off x="504000" y="226080"/>
            <a:ext cx="9055800" cy="93024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5-day Media Literacy Challenge</a:t>
            </a:r>
            <a:endParaRPr b="0" lang="en-GB" sz="4400" spc="-1" strike="noStrike">
              <a:solidFill>
                <a:srgbClr val="000000"/>
              </a:solidFill>
              <a:latin typeface="Arial"/>
            </a:endParaRPr>
          </a:p>
        </p:txBody>
      </p:sp>
      <p:sp>
        <p:nvSpPr>
          <p:cNvPr id="532" name="PlaceHolder 2"/>
          <p:cNvSpPr>
            <a:spLocks noGrp="1"/>
          </p:cNvSpPr>
          <p:nvPr>
            <p:ph/>
          </p:nvPr>
        </p:nvSpPr>
        <p:spPr>
          <a:xfrm>
            <a:off x="504000" y="1326600"/>
            <a:ext cx="9055800" cy="4273560"/>
          </a:xfrm>
          <a:prstGeom prst="rect">
            <a:avLst/>
          </a:prstGeom>
          <a:noFill/>
          <a:ln w="0">
            <a:noFill/>
          </a:ln>
        </p:spPr>
        <p:txBody>
          <a:bodyPr lIns="0" rIns="0" tIns="0" bIns="0" anchor="t">
            <a:normAutofit/>
          </a:bodyPr>
          <a:p>
            <a:pPr marL="432000" indent="-324000">
              <a:lnSpc>
                <a:spcPct val="100000"/>
              </a:lnSpc>
              <a:spcBef>
                <a:spcPts val="850"/>
              </a:spcBef>
              <a:spcAft>
                <a:spcPts val="850"/>
              </a:spcAft>
              <a:buClr>
                <a:srgbClr val="000000"/>
              </a:buClr>
              <a:buSzPct val="45000"/>
              <a:buFont typeface="Wingdings" charset="2"/>
              <a:buChar char=""/>
            </a:pPr>
            <a:r>
              <a:rPr b="0" lang="en-GB" sz="1800" spc="-1" strike="noStrike">
                <a:solidFill>
                  <a:srgbClr val="000000"/>
                </a:solidFill>
                <a:latin typeface="Arial"/>
              </a:rPr>
              <a:t>Day 1: Reclaim Your Focus</a:t>
            </a:r>
            <a:endParaRPr b="0" lang="en-GB" sz="1800" spc="-1" strike="noStrike">
              <a:solidFill>
                <a:srgbClr val="000000"/>
              </a:solidFill>
              <a:latin typeface="Arial"/>
            </a:endParaRPr>
          </a:p>
          <a:p>
            <a:pPr marL="432000" indent="-324000">
              <a:lnSpc>
                <a:spcPct val="100000"/>
              </a:lnSpc>
              <a:spcBef>
                <a:spcPts val="850"/>
              </a:spcBef>
              <a:spcAft>
                <a:spcPts val="850"/>
              </a:spcAft>
              <a:buClr>
                <a:srgbClr val="000000"/>
              </a:buClr>
              <a:buSzPct val="45000"/>
              <a:buFont typeface="Wingdings" charset="2"/>
              <a:buChar char=""/>
            </a:pPr>
            <a:r>
              <a:rPr b="0" lang="en-GB" sz="1800" spc="-1" strike="noStrike">
                <a:solidFill>
                  <a:srgbClr val="000000"/>
                </a:solidFill>
                <a:latin typeface="Arial"/>
              </a:rPr>
              <a:t>Day 2: Explore New Perspectives</a:t>
            </a:r>
            <a:endParaRPr b="0" lang="en-GB" sz="1800" spc="-1" strike="noStrike">
              <a:solidFill>
                <a:srgbClr val="000000"/>
              </a:solidFill>
              <a:latin typeface="Arial"/>
            </a:endParaRPr>
          </a:p>
          <a:p>
            <a:pPr marL="432000" indent="-324000">
              <a:lnSpc>
                <a:spcPct val="100000"/>
              </a:lnSpc>
              <a:spcBef>
                <a:spcPts val="850"/>
              </a:spcBef>
              <a:spcAft>
                <a:spcPts val="850"/>
              </a:spcAft>
              <a:buClr>
                <a:srgbClr val="000000"/>
              </a:buClr>
              <a:buSzPct val="45000"/>
              <a:buFont typeface="Wingdings" charset="2"/>
              <a:buChar char=""/>
            </a:pPr>
            <a:r>
              <a:rPr b="0" lang="en-GB" sz="1800" spc="-1" strike="noStrike">
                <a:solidFill>
                  <a:srgbClr val="000000"/>
                </a:solidFill>
                <a:latin typeface="Arial"/>
              </a:rPr>
              <a:t>Day 3: Go Beyond the Headlines</a:t>
            </a:r>
            <a:endParaRPr b="0" lang="en-GB" sz="1800" spc="-1" strike="noStrike">
              <a:solidFill>
                <a:srgbClr val="000000"/>
              </a:solidFill>
              <a:latin typeface="Arial"/>
            </a:endParaRPr>
          </a:p>
          <a:p>
            <a:pPr marL="432000" indent="-324000">
              <a:lnSpc>
                <a:spcPct val="100000"/>
              </a:lnSpc>
              <a:spcBef>
                <a:spcPts val="850"/>
              </a:spcBef>
              <a:spcAft>
                <a:spcPts val="850"/>
              </a:spcAft>
              <a:buClr>
                <a:srgbClr val="000000"/>
              </a:buClr>
              <a:buSzPct val="45000"/>
              <a:buFont typeface="Wingdings" charset="2"/>
              <a:buChar char=""/>
            </a:pPr>
            <a:r>
              <a:rPr b="0" lang="en-GB" sz="1800" spc="-1" strike="noStrike">
                <a:solidFill>
                  <a:srgbClr val="000000"/>
                </a:solidFill>
                <a:latin typeface="Arial"/>
              </a:rPr>
              <a:t>Day 4: Cut the Noise</a:t>
            </a:r>
            <a:endParaRPr b="0" lang="en-GB" sz="1800" spc="-1" strike="noStrike">
              <a:solidFill>
                <a:srgbClr val="000000"/>
              </a:solidFill>
              <a:latin typeface="Arial"/>
            </a:endParaRPr>
          </a:p>
          <a:p>
            <a:pPr marL="432000" indent="-324000">
              <a:lnSpc>
                <a:spcPct val="100000"/>
              </a:lnSpc>
              <a:spcBef>
                <a:spcPts val="850"/>
              </a:spcBef>
              <a:spcAft>
                <a:spcPts val="850"/>
              </a:spcAft>
              <a:buClr>
                <a:srgbClr val="000000"/>
              </a:buClr>
              <a:buSzPct val="45000"/>
              <a:buFont typeface="Wingdings" charset="2"/>
              <a:buChar char=""/>
            </a:pPr>
            <a:r>
              <a:rPr b="0" lang="en-GB" sz="1800" spc="-1" strike="noStrike">
                <a:solidFill>
                  <a:srgbClr val="000000"/>
                </a:solidFill>
                <a:latin typeface="Arial"/>
              </a:rPr>
              <a:t>Day 5: Build a Wholesome Feed </a:t>
            </a:r>
            <a:endParaRPr b="0" lang="en-GB" sz="1800" spc="-1" strike="noStrike">
              <a:solidFill>
                <a:srgbClr val="000000"/>
              </a:solidFill>
              <a:latin typeface="Arial"/>
            </a:endParaRPr>
          </a:p>
          <a:p>
            <a:pPr indent="0">
              <a:lnSpc>
                <a:spcPct val="100000"/>
              </a:lnSpc>
              <a:spcBef>
                <a:spcPts val="850"/>
              </a:spcBef>
              <a:spcAft>
                <a:spcPts val="850"/>
              </a:spcAft>
              <a:buNone/>
              <a:tabLst>
                <a:tab algn="l" pos="0"/>
              </a:tabLst>
            </a:pPr>
            <a:r>
              <a:rPr b="0" lang="en-GB" sz="1800" spc="-1" strike="noStrike">
                <a:solidFill>
                  <a:srgbClr val="000000"/>
                </a:solidFill>
                <a:latin typeface="Arial"/>
              </a:rPr>
              <a:t> </a:t>
            </a:r>
            <a:endParaRPr b="0" lang="en-GB" sz="1800" spc="-1" strike="noStrike">
              <a:solidFill>
                <a:srgbClr val="000000"/>
              </a:solidFill>
              <a:latin typeface="Arial"/>
            </a:endParaRPr>
          </a:p>
          <a:p>
            <a:pPr indent="0">
              <a:lnSpc>
                <a:spcPct val="100000"/>
              </a:lnSpc>
              <a:spcBef>
                <a:spcPts val="850"/>
              </a:spcBef>
              <a:spcAft>
                <a:spcPts val="850"/>
              </a:spcAft>
              <a:buNone/>
              <a:tabLst>
                <a:tab algn="l" pos="0"/>
              </a:tabLst>
            </a:pPr>
            <a:endParaRPr b="0" lang="en-GB" sz="1800" spc="-1" strike="noStrike">
              <a:solidFill>
                <a:srgbClr val="000000"/>
              </a:solidFill>
              <a:latin typeface="Arial"/>
            </a:endParaRPr>
          </a:p>
          <a:p>
            <a:pPr indent="0">
              <a:lnSpc>
                <a:spcPct val="100000"/>
              </a:lnSpc>
              <a:spcBef>
                <a:spcPts val="850"/>
              </a:spcBef>
              <a:spcAft>
                <a:spcPts val="850"/>
              </a:spcAft>
              <a:buNone/>
              <a:tabLst>
                <a:tab algn="l" pos="0"/>
              </a:tabLst>
            </a:pPr>
            <a:endParaRPr b="0" lang="en-GB" sz="1800" spc="-1" strike="noStrike">
              <a:solidFill>
                <a:srgbClr val="000000"/>
              </a:solidFill>
              <a:latin typeface="Arial"/>
            </a:endParaRPr>
          </a:p>
          <a:p>
            <a:pPr indent="0">
              <a:lnSpc>
                <a:spcPct val="100000"/>
              </a:lnSpc>
              <a:spcBef>
                <a:spcPts val="850"/>
              </a:spcBef>
              <a:spcAft>
                <a:spcPts val="850"/>
              </a:spcAft>
              <a:buNone/>
              <a:tabLst>
                <a:tab algn="l" pos="0"/>
              </a:tabLst>
            </a:pPr>
            <a:r>
              <a:rPr b="0" lang="en-GB" sz="1200" spc="-1" strike="noStrike">
                <a:solidFill>
                  <a:srgbClr val="000000"/>
                </a:solidFill>
                <a:latin typeface="Arial"/>
                <a:ea typeface="Source Han Sans CN"/>
              </a:rPr>
              <a:t>*based on the 5-day challenges from </a:t>
            </a:r>
            <a:r>
              <a:rPr b="0" lang="en-GB" sz="1200" spc="-1" strike="noStrike" u="sng">
                <a:solidFill>
                  <a:srgbClr val="0000ee"/>
                </a:solidFill>
                <a:uFillTx/>
                <a:latin typeface="Arial"/>
                <a:ea typeface="Source Han Sans CN"/>
                <a:hlinkClick r:id="rId1"/>
              </a:rPr>
              <a:t>University of Maine</a:t>
            </a:r>
            <a:r>
              <a:rPr b="0" lang="en-GB" sz="1200" spc="-1" strike="noStrike">
                <a:solidFill>
                  <a:srgbClr val="000000"/>
                </a:solidFill>
                <a:latin typeface="Arial"/>
                <a:ea typeface="Source Han Sans CN"/>
              </a:rPr>
              <a:t> and </a:t>
            </a:r>
            <a:r>
              <a:rPr b="0" lang="en-GB" sz="1200" spc="-1" strike="noStrike" u="sng">
                <a:solidFill>
                  <a:srgbClr val="0000ee"/>
                </a:solidFill>
                <a:uFillTx/>
                <a:latin typeface="Arial"/>
                <a:ea typeface="Source Han Sans CN"/>
                <a:hlinkClick r:id="rId2"/>
              </a:rPr>
              <a:t>Dasia Sade</a:t>
            </a:r>
            <a:r>
              <a:rPr b="0" lang="en-GB" sz="1200" spc="-1" strike="noStrike">
                <a:solidFill>
                  <a:srgbClr val="000000"/>
                </a:solidFill>
                <a:latin typeface="Arial"/>
                <a:ea typeface="Source Han Sans CN"/>
              </a:rPr>
              <a:t>. </a:t>
            </a:r>
            <a:endParaRPr b="0" lang="en-GB" sz="1200" spc="-1" strike="noStrike">
              <a:solidFill>
                <a:srgbClr val="000000"/>
              </a:solidFill>
              <a:latin typeface="Arial"/>
            </a:endParaRPr>
          </a:p>
        </p:txBody>
      </p:sp>
      <p:pic>
        <p:nvPicPr>
          <p:cNvPr id="533" name="" descr=""/>
          <p:cNvPicPr/>
          <p:nvPr/>
        </p:nvPicPr>
        <p:blipFill>
          <a:blip r:embed="rId3"/>
          <a:stretch/>
        </p:blipFill>
        <p:spPr>
          <a:xfrm>
            <a:off x="4402800" y="1116000"/>
            <a:ext cx="5342040" cy="4021200"/>
          </a:xfrm>
          <a:prstGeom prst="rect">
            <a:avLst/>
          </a:prstGeom>
          <a:ln w="0">
            <a:noFill/>
          </a:ln>
        </p:spPr>
      </p:pic>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4"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Day 1: Reclaim Your Focus</a:t>
            </a:r>
            <a:endParaRPr b="0" lang="en-GB" sz="4400" spc="-1" strike="noStrike">
              <a:solidFill>
                <a:srgbClr val="000000"/>
              </a:solidFill>
              <a:latin typeface="Arial"/>
            </a:endParaRPr>
          </a:p>
        </p:txBody>
      </p:sp>
      <p:sp>
        <p:nvSpPr>
          <p:cNvPr id="535" name="PlaceHolder 2"/>
          <p:cNvSpPr>
            <a:spLocks noGrp="1"/>
          </p:cNvSpPr>
          <p:nvPr>
            <p:ph/>
          </p:nvPr>
        </p:nvSpPr>
        <p:spPr>
          <a:xfrm>
            <a:off x="5152680" y="1326600"/>
            <a:ext cx="4416120" cy="3277440"/>
          </a:xfrm>
          <a:prstGeom prst="rect">
            <a:avLst/>
          </a:prstGeom>
          <a:noFill/>
          <a:ln w="0">
            <a:noFill/>
          </a:ln>
        </p:spPr>
        <p:txBody>
          <a:bodyPr lIns="0" rIns="0" tIns="0" bIns="0" anchor="t">
            <a:normAutofit/>
          </a:bodyPr>
          <a:p>
            <a:pPr indent="0">
              <a:lnSpc>
                <a:spcPct val="100000"/>
              </a:lnSpc>
              <a:spcBef>
                <a:spcPts val="1191"/>
              </a:spcBef>
              <a:spcAft>
                <a:spcPts val="992"/>
              </a:spcAft>
              <a:buNone/>
              <a:tabLst>
                <a:tab algn="l" pos="0"/>
              </a:tabLst>
            </a:pPr>
            <a:r>
              <a:rPr b="1" lang="en-GB" sz="1800" spc="-1" strike="noStrike">
                <a:solidFill>
                  <a:srgbClr val="000000"/>
                </a:solidFill>
                <a:latin typeface="Arial"/>
              </a:rPr>
              <a:t>Goal</a:t>
            </a:r>
            <a:r>
              <a:rPr b="0" lang="en-GB" sz="1800" spc="-1" strike="noStrike">
                <a:solidFill>
                  <a:srgbClr val="000000"/>
                </a:solidFill>
                <a:latin typeface="Arial"/>
              </a:rPr>
              <a:t>: Break free from mindless scrolling and reconnect with yourself and your surroundings.</a:t>
            </a:r>
            <a:endParaRPr b="0" lang="en-GB" sz="1800" spc="-1" strike="noStrike">
              <a:solidFill>
                <a:srgbClr val="000000"/>
              </a:solidFill>
              <a:latin typeface="Arial"/>
            </a:endParaRPr>
          </a:p>
          <a:p>
            <a:pPr marL="432000" indent="-324000">
              <a:lnSpc>
                <a:spcPct val="100000"/>
              </a:lnSpc>
              <a:spcBef>
                <a:spcPts val="340"/>
              </a:spcBef>
              <a:spcAft>
                <a:spcPts val="142"/>
              </a:spcAft>
              <a:buClr>
                <a:srgbClr val="000000"/>
              </a:buClr>
              <a:buFont typeface="OpenSymbol"/>
              <a:buAutoNum type="arabicParenR"/>
              <a:tabLst>
                <a:tab algn="l" pos="0"/>
              </a:tabLst>
            </a:pPr>
            <a:r>
              <a:rPr b="0" lang="en-GB" sz="1800" spc="-1" strike="noStrike">
                <a:solidFill>
                  <a:srgbClr val="000000"/>
                </a:solidFill>
                <a:latin typeface="Arial"/>
              </a:rPr>
              <a:t>Set 3 specific times to check news (e.g., 9am, 12pm, 6pm). </a:t>
            </a:r>
            <a:endParaRPr b="0" lang="en-GB" sz="1800" spc="-1" strike="noStrike">
              <a:solidFill>
                <a:srgbClr val="000000"/>
              </a:solidFill>
              <a:latin typeface="Arial"/>
            </a:endParaRPr>
          </a:p>
          <a:p>
            <a:pPr marL="432000" indent="-324000">
              <a:lnSpc>
                <a:spcPct val="100000"/>
              </a:lnSpc>
              <a:spcBef>
                <a:spcPts val="340"/>
              </a:spcBef>
              <a:spcAft>
                <a:spcPts val="142"/>
              </a:spcAft>
              <a:buClr>
                <a:srgbClr val="000000"/>
              </a:buClr>
              <a:buFont typeface="OpenSymbol"/>
              <a:buAutoNum type="arabicParenR"/>
              <a:tabLst>
                <a:tab algn="l" pos="0"/>
              </a:tabLst>
            </a:pPr>
            <a:r>
              <a:rPr b="0" i="1" lang="en-GB" sz="1800" spc="-1" strike="noStrike">
                <a:solidFill>
                  <a:srgbClr val="000000"/>
                </a:solidFill>
                <a:latin typeface="Arial"/>
              </a:rPr>
              <a:t>Reflect: How did you feel, think, and act today?</a:t>
            </a:r>
            <a:endParaRPr b="0" lang="en-GB" sz="1800" spc="-1" strike="noStrike">
              <a:solidFill>
                <a:srgbClr val="000000"/>
              </a:solidFill>
              <a:latin typeface="Arial"/>
            </a:endParaRPr>
          </a:p>
          <a:p>
            <a:pPr marL="432000" indent="-324000">
              <a:lnSpc>
                <a:spcPct val="100000"/>
              </a:lnSpc>
              <a:spcBef>
                <a:spcPts val="340"/>
              </a:spcBef>
              <a:spcAft>
                <a:spcPts val="142"/>
              </a:spcAft>
              <a:buClr>
                <a:srgbClr val="000000"/>
              </a:buClr>
              <a:buFont typeface="OpenSymbol"/>
              <a:buAutoNum type="arabicParenR"/>
              <a:tabLst>
                <a:tab algn="l" pos="0"/>
              </a:tabLst>
            </a:pPr>
            <a:r>
              <a:rPr b="0" lang="en-GB" sz="1800" spc="-1" strike="noStrike">
                <a:solidFill>
                  <a:srgbClr val="000000"/>
                </a:solidFill>
                <a:latin typeface="Arial"/>
              </a:rPr>
              <a:t>Replace one screen habit with a non-screen activity.</a:t>
            </a:r>
            <a:endParaRPr b="0" lang="en-GB" sz="1800" spc="-1" strike="noStrike">
              <a:solidFill>
                <a:srgbClr val="000000"/>
              </a:solidFill>
              <a:latin typeface="Arial"/>
            </a:endParaRPr>
          </a:p>
        </p:txBody>
      </p:sp>
      <p:pic>
        <p:nvPicPr>
          <p:cNvPr id="536" name="" descr=""/>
          <p:cNvPicPr/>
          <p:nvPr/>
        </p:nvPicPr>
        <p:blipFill>
          <a:blip r:embed="rId1"/>
          <a:stretch/>
        </p:blipFill>
        <p:spPr>
          <a:xfrm>
            <a:off x="966600" y="1114920"/>
            <a:ext cx="2473200" cy="4401720"/>
          </a:xfrm>
          <a:prstGeom prst="rect">
            <a:avLst/>
          </a:prstGeom>
          <a:ln w="0">
            <a:noFill/>
          </a:ln>
        </p:spPr>
      </p:pic>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7"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Day 2: Explore New Perspectives</a:t>
            </a:r>
            <a:endParaRPr b="0" lang="en-GB" sz="4400" spc="-1" strike="noStrike">
              <a:solidFill>
                <a:srgbClr val="000000"/>
              </a:solidFill>
              <a:latin typeface="Arial"/>
            </a:endParaRPr>
          </a:p>
        </p:txBody>
      </p:sp>
      <p:sp>
        <p:nvSpPr>
          <p:cNvPr id="538" name="PlaceHolder 2"/>
          <p:cNvSpPr>
            <a:spLocks noGrp="1"/>
          </p:cNvSpPr>
          <p:nvPr>
            <p:ph/>
          </p:nvPr>
        </p:nvSpPr>
        <p:spPr>
          <a:xfrm>
            <a:off x="504000" y="1326600"/>
            <a:ext cx="4416120" cy="4973040"/>
          </a:xfrm>
          <a:prstGeom prst="rect">
            <a:avLst/>
          </a:prstGeom>
          <a:noFill/>
          <a:ln w="0">
            <a:noFill/>
          </a:ln>
        </p:spPr>
        <p:txBody>
          <a:bodyPr lIns="0" rIns="0" tIns="0" bIns="0" anchor="t">
            <a:normAutofit/>
          </a:bodyPr>
          <a:p>
            <a:pPr indent="0">
              <a:lnSpc>
                <a:spcPct val="100000"/>
              </a:lnSpc>
              <a:spcBef>
                <a:spcPts val="1417"/>
              </a:spcBef>
              <a:buNone/>
              <a:tabLst>
                <a:tab algn="l" pos="0"/>
              </a:tabLst>
            </a:pPr>
            <a:r>
              <a:rPr b="1" lang="en-GB" sz="1800" spc="-1" strike="noStrike">
                <a:solidFill>
                  <a:srgbClr val="000000"/>
                </a:solidFill>
                <a:latin typeface="Arial"/>
              </a:rPr>
              <a:t>Goal</a:t>
            </a:r>
            <a:r>
              <a:rPr b="0" lang="en-GB" sz="1800" spc="-1" strike="noStrike">
                <a:solidFill>
                  <a:srgbClr val="000000"/>
                </a:solidFill>
                <a:latin typeface="Arial"/>
              </a:rPr>
              <a:t>: Get comfortable with diverse viewpoints and approach media with curiosity.</a:t>
            </a:r>
            <a:endParaRPr b="0" lang="en-GB" sz="1800" spc="-1" strike="noStrike">
              <a:solidFill>
                <a:srgbClr val="000000"/>
              </a:solidFill>
              <a:latin typeface="Arial"/>
            </a:endParaRPr>
          </a:p>
          <a:p>
            <a:pPr marL="432000" indent="-324000">
              <a:lnSpc>
                <a:spcPct val="100000"/>
              </a:lnSpc>
              <a:spcBef>
                <a:spcPts val="567"/>
              </a:spcBef>
              <a:buClr>
                <a:srgbClr val="000000"/>
              </a:buClr>
              <a:buFont typeface="OpenSymbol"/>
              <a:buAutoNum type="arabicParenR"/>
              <a:tabLst>
                <a:tab algn="l" pos="0"/>
              </a:tabLst>
            </a:pPr>
            <a:r>
              <a:rPr b="0" lang="en-GB" sz="1800" spc="-1" strike="noStrike">
                <a:solidFill>
                  <a:srgbClr val="000000"/>
                </a:solidFill>
                <a:latin typeface="Arial"/>
              </a:rPr>
              <a:t>Read a news source from a different cultural or political background.</a:t>
            </a:r>
            <a:endParaRPr b="0" lang="en-GB" sz="1800" spc="-1" strike="noStrike">
              <a:solidFill>
                <a:srgbClr val="000000"/>
              </a:solidFill>
              <a:latin typeface="Arial"/>
            </a:endParaRPr>
          </a:p>
          <a:p>
            <a:pPr marL="432000" indent="-324000">
              <a:lnSpc>
                <a:spcPct val="100000"/>
              </a:lnSpc>
              <a:spcBef>
                <a:spcPts val="567"/>
              </a:spcBef>
              <a:buClr>
                <a:srgbClr val="000000"/>
              </a:buClr>
              <a:buFont typeface="OpenSymbol"/>
              <a:buAutoNum type="arabicParenR"/>
              <a:tabLst>
                <a:tab algn="l" pos="0"/>
              </a:tabLst>
            </a:pPr>
            <a:r>
              <a:rPr b="0" i="1" lang="en-GB" sz="1800" spc="-1" strike="noStrike">
                <a:solidFill>
                  <a:srgbClr val="000000"/>
                </a:solidFill>
                <a:latin typeface="Arial"/>
              </a:rPr>
              <a:t>Reflect: What surprised, challenged, or intrigued you?</a:t>
            </a:r>
            <a:endParaRPr b="0" lang="en-GB" sz="1800" spc="-1" strike="noStrike">
              <a:solidFill>
                <a:srgbClr val="000000"/>
              </a:solidFill>
              <a:latin typeface="Arial"/>
            </a:endParaRPr>
          </a:p>
          <a:p>
            <a:pPr marL="432000" indent="-324000">
              <a:lnSpc>
                <a:spcPct val="100000"/>
              </a:lnSpc>
              <a:spcBef>
                <a:spcPts val="567"/>
              </a:spcBef>
              <a:buClr>
                <a:srgbClr val="000000"/>
              </a:buClr>
              <a:buFont typeface="OpenSymbol"/>
              <a:buAutoNum type="arabicParenR"/>
              <a:tabLst>
                <a:tab algn="l" pos="0"/>
              </a:tabLst>
            </a:pPr>
            <a:r>
              <a:rPr b="0" lang="en-GB" sz="1800" spc="-1" strike="noStrike">
                <a:solidFill>
                  <a:srgbClr val="000000"/>
                </a:solidFill>
                <a:latin typeface="Arial"/>
              </a:rPr>
              <a:t>Fact-check one story from this source. </a:t>
            </a:r>
            <a:endParaRPr b="0" lang="en-GB" sz="1800" spc="-1" strike="noStrike">
              <a:solidFill>
                <a:srgbClr val="000000"/>
              </a:solidFill>
              <a:latin typeface="Arial"/>
            </a:endParaRPr>
          </a:p>
          <a:p>
            <a:pPr marL="432000" indent="-324000">
              <a:lnSpc>
                <a:spcPct val="100000"/>
              </a:lnSpc>
              <a:spcBef>
                <a:spcPts val="567"/>
              </a:spcBef>
              <a:buClr>
                <a:srgbClr val="000000"/>
              </a:buClr>
              <a:buFont typeface="OpenSymbol"/>
              <a:buAutoNum type="arabicParenR"/>
              <a:tabLst>
                <a:tab algn="l" pos="0"/>
              </a:tabLst>
            </a:pPr>
            <a:r>
              <a:rPr b="0" lang="en-GB" sz="1800" spc="-1" strike="noStrike">
                <a:solidFill>
                  <a:srgbClr val="000000"/>
                </a:solidFill>
                <a:latin typeface="Arial"/>
              </a:rPr>
              <a:t>Share your insights with someone.</a:t>
            </a:r>
            <a:endParaRPr b="0" lang="en-GB" sz="1800" spc="-1" strike="noStrike">
              <a:solidFill>
                <a:srgbClr val="000000"/>
              </a:solidFill>
              <a:latin typeface="Arial"/>
            </a:endParaRPr>
          </a:p>
        </p:txBody>
      </p:sp>
      <p:pic>
        <p:nvPicPr>
          <p:cNvPr id="539" name="" descr=""/>
          <p:cNvPicPr/>
          <p:nvPr/>
        </p:nvPicPr>
        <p:blipFill>
          <a:blip r:embed="rId1"/>
          <a:stretch/>
        </p:blipFill>
        <p:spPr>
          <a:xfrm>
            <a:off x="5602320" y="1128240"/>
            <a:ext cx="3615120" cy="4441680"/>
          </a:xfrm>
          <a:prstGeom prst="rect">
            <a:avLst/>
          </a:prstGeom>
          <a:ln w="0">
            <a:noFill/>
          </a:ln>
        </p:spPr>
      </p:pic>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0"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Day 3: Go Beyond the Headlines</a:t>
            </a:r>
            <a:endParaRPr b="0" lang="en-GB" sz="4400" spc="-1" strike="noStrike">
              <a:solidFill>
                <a:srgbClr val="000000"/>
              </a:solidFill>
              <a:latin typeface="Arial"/>
            </a:endParaRPr>
          </a:p>
        </p:txBody>
      </p:sp>
      <p:sp>
        <p:nvSpPr>
          <p:cNvPr id="541" name="PlaceHolder 2"/>
          <p:cNvSpPr>
            <a:spLocks noGrp="1"/>
          </p:cNvSpPr>
          <p:nvPr>
            <p:ph/>
          </p:nvPr>
        </p:nvSpPr>
        <p:spPr>
          <a:xfrm>
            <a:off x="5152680" y="1326600"/>
            <a:ext cx="4416120" cy="4586040"/>
          </a:xfrm>
          <a:prstGeom prst="rect">
            <a:avLst/>
          </a:prstGeom>
          <a:noFill/>
          <a:ln w="0">
            <a:noFill/>
          </a:ln>
        </p:spPr>
        <p:txBody>
          <a:bodyPr lIns="0" rIns="0" tIns="0" bIns="0" anchor="t">
            <a:normAutofit/>
          </a:bodyPr>
          <a:p>
            <a:pPr indent="0">
              <a:lnSpc>
                <a:spcPct val="100000"/>
              </a:lnSpc>
              <a:spcBef>
                <a:spcPts val="1417"/>
              </a:spcBef>
              <a:buNone/>
              <a:tabLst>
                <a:tab algn="l" pos="0"/>
              </a:tabLst>
            </a:pPr>
            <a:r>
              <a:rPr b="1" lang="en-GB" sz="1800" spc="-1" strike="noStrike">
                <a:solidFill>
                  <a:srgbClr val="000000"/>
                </a:solidFill>
                <a:latin typeface="Arial"/>
                <a:ea typeface="Source Han Sans CN"/>
              </a:rPr>
              <a:t>Goal</a:t>
            </a:r>
            <a:r>
              <a:rPr b="0" lang="en-GB" sz="1800" spc="-1" strike="noStrike">
                <a:solidFill>
                  <a:srgbClr val="000000"/>
                </a:solidFill>
                <a:latin typeface="Arial"/>
                <a:ea typeface="Source Han Sans CN"/>
              </a:rPr>
              <a:t>: Dive deeper into stories and recognize different angles of truth.  </a:t>
            </a:r>
            <a:endParaRPr b="0" lang="en-GB" sz="1800" spc="-1" strike="noStrike">
              <a:solidFill>
                <a:srgbClr val="000000"/>
              </a:solidFill>
              <a:latin typeface="Arial"/>
            </a:endParaRPr>
          </a:p>
          <a:p>
            <a:pPr marL="432000" indent="-324000">
              <a:lnSpc>
                <a:spcPct val="100000"/>
              </a:lnSpc>
              <a:spcBef>
                <a:spcPts val="340"/>
              </a:spcBef>
              <a:spcAft>
                <a:spcPts val="142"/>
              </a:spcAft>
              <a:buClr>
                <a:srgbClr val="000000"/>
              </a:buClr>
              <a:buFont typeface="OpenSymbol"/>
              <a:buAutoNum type="arabicParenR"/>
              <a:tabLst>
                <a:tab algn="l" pos="0"/>
              </a:tabLst>
            </a:pPr>
            <a:r>
              <a:rPr b="0" lang="en-GB" sz="1800" spc="-1" strike="noStrike">
                <a:solidFill>
                  <a:srgbClr val="000000"/>
                </a:solidFill>
                <a:latin typeface="Arial"/>
                <a:ea typeface="Source Han Sans CN"/>
              </a:rPr>
              <a:t>Compare one story across 3 outlets with differing viewpoints.</a:t>
            </a:r>
            <a:endParaRPr b="0" lang="en-GB" sz="1800" spc="-1" strike="noStrike">
              <a:solidFill>
                <a:srgbClr val="000000"/>
              </a:solidFill>
              <a:latin typeface="Arial"/>
            </a:endParaRPr>
          </a:p>
          <a:p>
            <a:pPr marL="432000" indent="-324000">
              <a:lnSpc>
                <a:spcPct val="100000"/>
              </a:lnSpc>
              <a:spcBef>
                <a:spcPts val="340"/>
              </a:spcBef>
              <a:spcAft>
                <a:spcPts val="142"/>
              </a:spcAft>
              <a:buClr>
                <a:srgbClr val="000000"/>
              </a:buClr>
              <a:buFont typeface="OpenSymbol"/>
              <a:buAutoNum type="arabicParenR"/>
              <a:tabLst>
                <a:tab algn="l" pos="0"/>
              </a:tabLst>
            </a:pPr>
            <a:r>
              <a:rPr b="0" i="1" lang="en-GB" sz="1800" spc="-1" strike="noStrike">
                <a:solidFill>
                  <a:srgbClr val="000000"/>
                </a:solidFill>
                <a:latin typeface="Arial"/>
                <a:ea typeface="Source Han Sans CN"/>
              </a:rPr>
              <a:t>Reflect: What stood out, was missing, or felt biased?</a:t>
            </a:r>
            <a:endParaRPr b="0" lang="en-GB" sz="1800" spc="-1" strike="noStrike">
              <a:solidFill>
                <a:srgbClr val="000000"/>
              </a:solidFill>
              <a:latin typeface="Arial"/>
            </a:endParaRPr>
          </a:p>
          <a:p>
            <a:pPr marL="432000" indent="-324000">
              <a:lnSpc>
                <a:spcPct val="100000"/>
              </a:lnSpc>
              <a:spcBef>
                <a:spcPts val="340"/>
              </a:spcBef>
              <a:spcAft>
                <a:spcPts val="142"/>
              </a:spcAft>
              <a:buClr>
                <a:srgbClr val="000000"/>
              </a:buClr>
              <a:buFont typeface="OpenSymbol"/>
              <a:buAutoNum type="arabicParenR"/>
              <a:tabLst>
                <a:tab algn="l" pos="0"/>
              </a:tabLst>
            </a:pPr>
            <a:r>
              <a:rPr b="0" lang="en-GB" sz="1800" spc="-1" strike="noStrike">
                <a:solidFill>
                  <a:srgbClr val="000000"/>
                </a:solidFill>
                <a:latin typeface="Arial"/>
                <a:ea typeface="Source Han Sans CN"/>
              </a:rPr>
              <a:t>Question assumptions, tones, and nuances.</a:t>
            </a:r>
            <a:endParaRPr b="0" lang="en-GB" sz="1800" spc="-1" strike="noStrike">
              <a:solidFill>
                <a:srgbClr val="000000"/>
              </a:solidFill>
              <a:latin typeface="Arial"/>
            </a:endParaRPr>
          </a:p>
          <a:p>
            <a:pPr marL="432000" indent="-324000">
              <a:lnSpc>
                <a:spcPct val="100000"/>
              </a:lnSpc>
              <a:spcBef>
                <a:spcPts val="567"/>
              </a:spcBef>
              <a:buClr>
                <a:srgbClr val="000000"/>
              </a:buClr>
              <a:buFont typeface="OpenSymbol"/>
              <a:buAutoNum type="arabicParenR"/>
              <a:tabLst>
                <a:tab algn="l" pos="0"/>
              </a:tabLst>
            </a:pPr>
            <a:r>
              <a:rPr b="0" lang="en-GB" sz="1800" spc="-1" strike="noStrike">
                <a:solidFill>
                  <a:srgbClr val="000000"/>
                </a:solidFill>
                <a:latin typeface="Arial"/>
                <a:ea typeface="Source Han Sans CN"/>
              </a:rPr>
              <a:t>Discuss your media journey with someone. </a:t>
            </a:r>
            <a:endParaRPr b="0" lang="en-GB" sz="1800" spc="-1" strike="noStrike">
              <a:solidFill>
                <a:srgbClr val="000000"/>
              </a:solidFill>
              <a:latin typeface="Arial"/>
            </a:endParaRPr>
          </a:p>
        </p:txBody>
      </p:sp>
      <p:pic>
        <p:nvPicPr>
          <p:cNvPr id="542" name="" descr=""/>
          <p:cNvPicPr/>
          <p:nvPr/>
        </p:nvPicPr>
        <p:blipFill>
          <a:blip r:embed="rId1"/>
          <a:stretch/>
        </p:blipFill>
        <p:spPr>
          <a:xfrm>
            <a:off x="166320" y="1397160"/>
            <a:ext cx="4826160" cy="3291840"/>
          </a:xfrm>
          <a:prstGeom prst="rect">
            <a:avLst/>
          </a:prstGeom>
          <a:ln w="0">
            <a:noFill/>
          </a:ln>
        </p:spPr>
      </p:pic>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3"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Day 4: Cut the Noise</a:t>
            </a:r>
            <a:endParaRPr b="0" lang="en-GB" sz="4400" spc="-1" strike="noStrike">
              <a:solidFill>
                <a:srgbClr val="000000"/>
              </a:solidFill>
              <a:latin typeface="Arial"/>
            </a:endParaRPr>
          </a:p>
        </p:txBody>
      </p:sp>
      <p:sp>
        <p:nvSpPr>
          <p:cNvPr id="544" name="PlaceHolder 2"/>
          <p:cNvSpPr>
            <a:spLocks noGrp="1"/>
          </p:cNvSpPr>
          <p:nvPr>
            <p:ph/>
          </p:nvPr>
        </p:nvSpPr>
        <p:spPr>
          <a:xfrm>
            <a:off x="504000" y="1326600"/>
            <a:ext cx="4416120" cy="4422240"/>
          </a:xfrm>
          <a:prstGeom prst="rect">
            <a:avLst/>
          </a:prstGeom>
          <a:noFill/>
          <a:ln w="0">
            <a:noFill/>
          </a:ln>
        </p:spPr>
        <p:txBody>
          <a:bodyPr lIns="0" rIns="0" tIns="0" bIns="0" anchor="t">
            <a:normAutofit/>
          </a:bodyPr>
          <a:p>
            <a:pPr indent="0">
              <a:lnSpc>
                <a:spcPct val="100000"/>
              </a:lnSpc>
              <a:spcBef>
                <a:spcPts val="1417"/>
              </a:spcBef>
              <a:buNone/>
              <a:tabLst>
                <a:tab algn="l" pos="0"/>
              </a:tabLst>
            </a:pPr>
            <a:r>
              <a:rPr b="1" lang="en-GB" sz="1800" spc="-1" strike="noStrike">
                <a:solidFill>
                  <a:srgbClr val="000000"/>
                </a:solidFill>
                <a:latin typeface="Arial"/>
              </a:rPr>
              <a:t>Goal</a:t>
            </a:r>
            <a:r>
              <a:rPr b="0" lang="en-GB" sz="1800" spc="-1" strike="noStrike">
                <a:solidFill>
                  <a:srgbClr val="000000"/>
                </a:solidFill>
                <a:latin typeface="Arial"/>
              </a:rPr>
              <a:t>: Curate a media feed that informs rather than drains or manipulates.</a:t>
            </a:r>
            <a:endParaRPr b="0" lang="en-GB" sz="1800" spc="-1" strike="noStrike">
              <a:solidFill>
                <a:srgbClr val="000000"/>
              </a:solidFill>
              <a:latin typeface="Arial"/>
            </a:endParaRPr>
          </a:p>
          <a:p>
            <a:pPr marL="432000" indent="-324000">
              <a:lnSpc>
                <a:spcPct val="100000"/>
              </a:lnSpc>
              <a:spcBef>
                <a:spcPts val="340"/>
              </a:spcBef>
              <a:spcAft>
                <a:spcPts val="142"/>
              </a:spcAft>
              <a:buClr>
                <a:srgbClr val="000000"/>
              </a:buClr>
              <a:buFont typeface="OpenSymbol"/>
              <a:buAutoNum type="arabicParenR"/>
              <a:tabLst>
                <a:tab algn="l" pos="0"/>
              </a:tabLst>
            </a:pPr>
            <a:r>
              <a:rPr b="0" lang="en-GB" sz="1800" spc="-1" strike="noStrike">
                <a:solidFill>
                  <a:srgbClr val="000000"/>
                </a:solidFill>
                <a:latin typeface="Arial"/>
              </a:rPr>
              <a:t>Identify a story that prioritizes drama over value.</a:t>
            </a:r>
            <a:endParaRPr b="0" lang="en-GB" sz="1800" spc="-1" strike="noStrike">
              <a:solidFill>
                <a:srgbClr val="000000"/>
              </a:solidFill>
              <a:latin typeface="Arial"/>
            </a:endParaRPr>
          </a:p>
          <a:p>
            <a:pPr marL="432000" indent="-324000">
              <a:lnSpc>
                <a:spcPct val="100000"/>
              </a:lnSpc>
              <a:spcBef>
                <a:spcPts val="567"/>
              </a:spcBef>
              <a:buClr>
                <a:srgbClr val="000000"/>
              </a:buClr>
              <a:buFont typeface="OpenSymbol"/>
              <a:buAutoNum type="arabicParenR"/>
              <a:tabLst>
                <a:tab algn="l" pos="0"/>
              </a:tabLst>
            </a:pPr>
            <a:r>
              <a:rPr b="0" i="1" lang="en-GB" sz="1800" spc="-1" strike="noStrike">
                <a:solidFill>
                  <a:srgbClr val="000000"/>
                </a:solidFill>
                <a:latin typeface="Arial"/>
              </a:rPr>
              <a:t>Reflect: Did it trigger emotions? Was that intentional? What was its purpose? </a:t>
            </a:r>
            <a:endParaRPr b="0" lang="en-GB" sz="1800" spc="-1" strike="noStrike">
              <a:solidFill>
                <a:srgbClr val="000000"/>
              </a:solidFill>
              <a:latin typeface="Arial"/>
            </a:endParaRPr>
          </a:p>
          <a:p>
            <a:pPr marL="432000" indent="-324000">
              <a:lnSpc>
                <a:spcPct val="100000"/>
              </a:lnSpc>
              <a:spcBef>
                <a:spcPts val="567"/>
              </a:spcBef>
              <a:buClr>
                <a:srgbClr val="000000"/>
              </a:buClr>
              <a:buFont typeface="OpenSymbol"/>
              <a:buAutoNum type="arabicParenR"/>
              <a:tabLst>
                <a:tab algn="l" pos="0"/>
              </a:tabLst>
            </a:pPr>
            <a:r>
              <a:rPr b="0" lang="en-GB" sz="1800" spc="-1" strike="noStrike">
                <a:solidFill>
                  <a:srgbClr val="000000"/>
                </a:solidFill>
                <a:latin typeface="Arial"/>
              </a:rPr>
              <a:t>Unfollow three sources that provoke more than they inform.</a:t>
            </a:r>
            <a:endParaRPr b="0" lang="en-GB" sz="1800" spc="-1" strike="noStrike">
              <a:solidFill>
                <a:srgbClr val="000000"/>
              </a:solidFill>
              <a:latin typeface="Arial"/>
            </a:endParaRPr>
          </a:p>
        </p:txBody>
      </p:sp>
      <p:pic>
        <p:nvPicPr>
          <p:cNvPr id="545" name="" descr=""/>
          <p:cNvPicPr/>
          <p:nvPr/>
        </p:nvPicPr>
        <p:blipFill>
          <a:blip r:embed="rId1"/>
          <a:stretch/>
        </p:blipFill>
        <p:spPr>
          <a:xfrm>
            <a:off x="6397920" y="949320"/>
            <a:ext cx="2584440" cy="4699440"/>
          </a:xfrm>
          <a:prstGeom prst="rect">
            <a:avLst/>
          </a:prstGeom>
          <a:ln w="0">
            <a:noFill/>
          </a:ln>
        </p:spPr>
      </p:pic>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6"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Day 5: Build a Wholesome Feed</a:t>
            </a:r>
            <a:endParaRPr b="0" lang="en-GB" sz="4400" spc="-1" strike="noStrike">
              <a:solidFill>
                <a:srgbClr val="000000"/>
              </a:solidFill>
              <a:latin typeface="Arial"/>
            </a:endParaRPr>
          </a:p>
        </p:txBody>
      </p:sp>
      <p:sp>
        <p:nvSpPr>
          <p:cNvPr id="547" name="PlaceHolder 2"/>
          <p:cNvSpPr>
            <a:spLocks noGrp="1"/>
          </p:cNvSpPr>
          <p:nvPr>
            <p:ph/>
          </p:nvPr>
        </p:nvSpPr>
        <p:spPr>
          <a:xfrm>
            <a:off x="5152680" y="1326600"/>
            <a:ext cx="4416120" cy="4050360"/>
          </a:xfrm>
          <a:prstGeom prst="rect">
            <a:avLst/>
          </a:prstGeom>
          <a:noFill/>
          <a:ln w="0">
            <a:noFill/>
          </a:ln>
        </p:spPr>
        <p:txBody>
          <a:bodyPr lIns="0" rIns="0" tIns="0" bIns="0" anchor="t">
            <a:normAutofit/>
          </a:bodyPr>
          <a:p>
            <a:pPr indent="0">
              <a:lnSpc>
                <a:spcPct val="100000"/>
              </a:lnSpc>
              <a:spcBef>
                <a:spcPts val="1417"/>
              </a:spcBef>
              <a:buNone/>
              <a:tabLst>
                <a:tab algn="l" pos="0"/>
              </a:tabLst>
            </a:pPr>
            <a:r>
              <a:rPr b="1" lang="en-GB" sz="1800" spc="-1" strike="noStrike">
                <a:solidFill>
                  <a:srgbClr val="000000"/>
                </a:solidFill>
                <a:latin typeface="Arial"/>
              </a:rPr>
              <a:t>Goal</a:t>
            </a:r>
            <a:r>
              <a:rPr b="0" lang="en-GB" sz="1800" spc="-1" strike="noStrike">
                <a:solidFill>
                  <a:srgbClr val="000000"/>
                </a:solidFill>
                <a:latin typeface="Arial"/>
              </a:rPr>
              <a:t>: Fill your feed with content that educates, inspires, and connects.</a:t>
            </a:r>
            <a:endParaRPr b="0" lang="en-GB" sz="1800" spc="-1" strike="noStrike">
              <a:solidFill>
                <a:srgbClr val="000000"/>
              </a:solidFill>
              <a:latin typeface="Arial"/>
            </a:endParaRPr>
          </a:p>
          <a:p>
            <a:pPr marL="432000" indent="-324000">
              <a:lnSpc>
                <a:spcPct val="100000"/>
              </a:lnSpc>
              <a:spcBef>
                <a:spcPts val="1417"/>
              </a:spcBef>
              <a:buClr>
                <a:srgbClr val="000000"/>
              </a:buClr>
              <a:buFont typeface="OpenSymbol"/>
              <a:buAutoNum type="arabicParenR"/>
              <a:tabLst>
                <a:tab algn="l" pos="0"/>
              </a:tabLst>
            </a:pPr>
            <a:r>
              <a:rPr b="0" lang="en-GB" sz="1800" spc="-1" strike="noStrike">
                <a:solidFill>
                  <a:srgbClr val="000000"/>
                </a:solidFill>
                <a:latin typeface="Arial"/>
              </a:rPr>
              <a:t>Discover 3 news sources known for depth and fairness.</a:t>
            </a:r>
            <a:endParaRPr b="0" lang="en-GB" sz="1800" spc="-1" strike="noStrike">
              <a:solidFill>
                <a:srgbClr val="000000"/>
              </a:solidFill>
              <a:latin typeface="Arial"/>
            </a:endParaRPr>
          </a:p>
          <a:p>
            <a:pPr marL="432000" indent="-324000">
              <a:lnSpc>
                <a:spcPct val="100000"/>
              </a:lnSpc>
              <a:spcBef>
                <a:spcPts val="567"/>
              </a:spcBef>
              <a:buClr>
                <a:srgbClr val="000000"/>
              </a:buClr>
              <a:buFont typeface="OpenSymbol"/>
              <a:buAutoNum type="arabicParenR"/>
              <a:tabLst>
                <a:tab algn="l" pos="0"/>
              </a:tabLst>
            </a:pPr>
            <a:r>
              <a:rPr b="0" i="1" lang="en-GB" sz="1800" spc="-1" strike="noStrike">
                <a:solidFill>
                  <a:srgbClr val="000000"/>
                </a:solidFill>
                <a:latin typeface="Arial"/>
              </a:rPr>
              <a:t>Reflect: How do they make you feel? Are you genuinely informed? </a:t>
            </a:r>
            <a:endParaRPr b="0" lang="en-GB" sz="1800" spc="-1" strike="noStrike">
              <a:solidFill>
                <a:srgbClr val="000000"/>
              </a:solidFill>
              <a:latin typeface="Arial"/>
            </a:endParaRPr>
          </a:p>
          <a:p>
            <a:pPr marL="432000" indent="-324000">
              <a:lnSpc>
                <a:spcPct val="100000"/>
              </a:lnSpc>
              <a:spcBef>
                <a:spcPts val="567"/>
              </a:spcBef>
              <a:buClr>
                <a:srgbClr val="000000"/>
              </a:buClr>
              <a:buFont typeface="OpenSymbol"/>
              <a:buAutoNum type="arabicParenR"/>
              <a:tabLst>
                <a:tab algn="l" pos="0"/>
              </a:tabLst>
            </a:pPr>
            <a:r>
              <a:rPr b="0" lang="en-GB" sz="1800" spc="-1" strike="noStrike">
                <a:solidFill>
                  <a:srgbClr val="000000"/>
                </a:solidFill>
                <a:latin typeface="Arial"/>
              </a:rPr>
              <a:t>Discuss your media journey with someone. </a:t>
            </a:r>
            <a:endParaRPr b="0" lang="en-GB" sz="1800" spc="-1" strike="noStrike">
              <a:solidFill>
                <a:srgbClr val="000000"/>
              </a:solidFill>
              <a:latin typeface="Arial"/>
            </a:endParaRPr>
          </a:p>
        </p:txBody>
      </p:sp>
      <p:pic>
        <p:nvPicPr>
          <p:cNvPr id="548" name="" descr=""/>
          <p:cNvPicPr/>
          <p:nvPr/>
        </p:nvPicPr>
        <p:blipFill>
          <a:blip r:embed="rId1"/>
          <a:stretch/>
        </p:blipFill>
        <p:spPr>
          <a:xfrm>
            <a:off x="1277280" y="1047960"/>
            <a:ext cx="2666880" cy="4357080"/>
          </a:xfrm>
          <a:prstGeom prst="rect">
            <a:avLst/>
          </a:prstGeom>
          <a:ln w="0">
            <a:noFill/>
          </a:ln>
        </p:spPr>
      </p:pic>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9"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Recommended Reading</a:t>
            </a:r>
            <a:endParaRPr b="0" lang="en-GB" sz="4400" spc="-1" strike="noStrike">
              <a:solidFill>
                <a:srgbClr val="000000"/>
              </a:solidFill>
              <a:latin typeface="Arial"/>
            </a:endParaRPr>
          </a:p>
        </p:txBody>
      </p:sp>
      <p:sp>
        <p:nvSpPr>
          <p:cNvPr id="550" name="PlaceHolder 2"/>
          <p:cNvSpPr>
            <a:spLocks noGrp="1"/>
          </p:cNvSpPr>
          <p:nvPr>
            <p:ph/>
          </p:nvPr>
        </p:nvSpPr>
        <p:spPr>
          <a:xfrm>
            <a:off x="4776840" y="1326600"/>
            <a:ext cx="4789440" cy="5142960"/>
          </a:xfrm>
          <a:prstGeom prst="rect">
            <a:avLst/>
          </a:prstGeom>
          <a:noFill/>
          <a:ln w="0">
            <a:noFill/>
          </a:ln>
        </p:spPr>
        <p:txBody>
          <a:bodyPr lIns="0" rIns="0" tIns="0" bIns="0" anchor="t">
            <a:normAutofit/>
          </a:bodyPr>
          <a:p>
            <a:pPr marL="432000" indent="-324000">
              <a:lnSpc>
                <a:spcPct val="100000"/>
              </a:lnSpc>
              <a:spcBef>
                <a:spcPts val="283"/>
              </a:spcBef>
              <a:spcAft>
                <a:spcPts val="283"/>
              </a:spcAft>
              <a:buClr>
                <a:srgbClr val="000000"/>
              </a:buClr>
              <a:buSzPct val="45000"/>
              <a:buFont typeface="Wingdings" charset="2"/>
              <a:buChar char=""/>
            </a:pPr>
            <a:r>
              <a:rPr b="0" lang="en-GB" sz="1800" spc="-1" strike="noStrike">
                <a:solidFill>
                  <a:srgbClr val="000000"/>
                </a:solidFill>
                <a:latin typeface="Arial"/>
              </a:rPr>
              <a:t>Zuboff, Shoshana (2019): </a:t>
            </a:r>
            <a:endParaRPr b="0" lang="en-GB" sz="1800" spc="-1" strike="noStrike">
              <a:solidFill>
                <a:srgbClr val="000000"/>
              </a:solidFill>
              <a:latin typeface="Arial"/>
            </a:endParaRPr>
          </a:p>
          <a:p>
            <a:pPr lvl="1" marL="864000" indent="-324000">
              <a:lnSpc>
                <a:spcPct val="100000"/>
              </a:lnSpc>
              <a:spcBef>
                <a:spcPts val="283"/>
              </a:spcBef>
              <a:spcAft>
                <a:spcPts val="283"/>
              </a:spcAft>
              <a:buClr>
                <a:srgbClr val="000000"/>
              </a:buClr>
              <a:buSzPct val="75000"/>
              <a:buFont typeface="Symbol" charset="2"/>
              <a:buChar char=""/>
            </a:pPr>
            <a:r>
              <a:rPr b="0" lang="en-GB" sz="1800" spc="-1" strike="noStrike">
                <a:solidFill>
                  <a:srgbClr val="000000"/>
                </a:solidFill>
                <a:latin typeface="Arial"/>
              </a:rPr>
              <a:t>The Age of Surveillance Capitalism: The Fight for a Human Future at the New Frontier of Power</a:t>
            </a:r>
            <a:endParaRPr b="0" lang="en-GB" sz="1800" spc="-1" strike="noStrike">
              <a:solidFill>
                <a:srgbClr val="000000"/>
              </a:solidFill>
              <a:latin typeface="Arial"/>
            </a:endParaRPr>
          </a:p>
          <a:p>
            <a:pPr marL="432000" indent="-324000">
              <a:lnSpc>
                <a:spcPct val="100000"/>
              </a:lnSpc>
              <a:spcBef>
                <a:spcPts val="283"/>
              </a:spcBef>
              <a:spcAft>
                <a:spcPts val="283"/>
              </a:spcAft>
              <a:buClr>
                <a:srgbClr val="000000"/>
              </a:buClr>
              <a:buSzPct val="45000"/>
              <a:buFont typeface="Wingdings" charset="2"/>
              <a:buChar char=""/>
            </a:pPr>
            <a:r>
              <a:rPr b="0" lang="en-GB" sz="1800" spc="-1" strike="noStrike">
                <a:solidFill>
                  <a:srgbClr val="000000"/>
                </a:solidFill>
                <a:latin typeface="Arial"/>
              </a:rPr>
              <a:t>Benjamin, Ruha (2019): </a:t>
            </a:r>
            <a:endParaRPr b="0" lang="en-GB" sz="1800" spc="-1" strike="noStrike">
              <a:solidFill>
                <a:srgbClr val="000000"/>
              </a:solidFill>
              <a:latin typeface="Arial"/>
            </a:endParaRPr>
          </a:p>
          <a:p>
            <a:pPr lvl="1" marL="864000" indent="-324000">
              <a:lnSpc>
                <a:spcPct val="100000"/>
              </a:lnSpc>
              <a:spcBef>
                <a:spcPts val="283"/>
              </a:spcBef>
              <a:spcAft>
                <a:spcPts val="283"/>
              </a:spcAft>
              <a:buClr>
                <a:srgbClr val="000000"/>
              </a:buClr>
              <a:buSzPct val="75000"/>
              <a:buFont typeface="Symbol" charset="2"/>
              <a:buChar char=""/>
            </a:pPr>
            <a:r>
              <a:rPr b="0" lang="en-GB" sz="1800" spc="-1" strike="noStrike">
                <a:solidFill>
                  <a:srgbClr val="000000"/>
                </a:solidFill>
                <a:latin typeface="Arial"/>
              </a:rPr>
              <a:t>Race After Technology: Abolitionist Tools for the New Jim Code</a:t>
            </a:r>
            <a:endParaRPr b="0" lang="en-GB" sz="1800" spc="-1" strike="noStrike">
              <a:solidFill>
                <a:srgbClr val="000000"/>
              </a:solidFill>
              <a:latin typeface="Arial"/>
            </a:endParaRPr>
          </a:p>
          <a:p>
            <a:pPr marL="432000" indent="-324000">
              <a:lnSpc>
                <a:spcPct val="100000"/>
              </a:lnSpc>
              <a:spcBef>
                <a:spcPts val="283"/>
              </a:spcBef>
              <a:spcAft>
                <a:spcPts val="283"/>
              </a:spcAft>
              <a:buClr>
                <a:srgbClr val="000000"/>
              </a:buClr>
              <a:buSzPct val="45000"/>
              <a:buFont typeface="Wingdings" charset="2"/>
              <a:buChar char=""/>
            </a:pPr>
            <a:r>
              <a:rPr b="0" lang="en-GB" sz="1800" spc="-1" strike="noStrike">
                <a:solidFill>
                  <a:srgbClr val="000000"/>
                </a:solidFill>
                <a:latin typeface="Arial"/>
              </a:rPr>
              <a:t>D'Ignazio, Catherine; Klein, Lauren (2020)</a:t>
            </a:r>
            <a:endParaRPr b="0" lang="en-GB" sz="1800" spc="-1" strike="noStrike">
              <a:solidFill>
                <a:srgbClr val="000000"/>
              </a:solidFill>
              <a:latin typeface="Arial"/>
            </a:endParaRPr>
          </a:p>
          <a:p>
            <a:pPr lvl="1" marL="864000" indent="-324000">
              <a:lnSpc>
                <a:spcPct val="100000"/>
              </a:lnSpc>
              <a:spcBef>
                <a:spcPts val="283"/>
              </a:spcBef>
              <a:spcAft>
                <a:spcPts val="283"/>
              </a:spcAft>
              <a:buClr>
                <a:srgbClr val="000000"/>
              </a:buClr>
              <a:buSzPct val="75000"/>
              <a:buFont typeface="Symbol" charset="2"/>
              <a:buChar char=""/>
            </a:pPr>
            <a:r>
              <a:rPr b="0" lang="en-GB" sz="1800" spc="-1" strike="noStrike">
                <a:solidFill>
                  <a:srgbClr val="000000"/>
                </a:solidFill>
                <a:latin typeface="Arial"/>
              </a:rPr>
              <a:t>Data Feminism</a:t>
            </a:r>
            <a:endParaRPr b="0" lang="en-GB" sz="1800" spc="-1" strike="noStrike">
              <a:solidFill>
                <a:srgbClr val="000000"/>
              </a:solidFill>
              <a:latin typeface="Arial"/>
            </a:endParaRPr>
          </a:p>
          <a:p>
            <a:pPr marL="432000" indent="-324000">
              <a:lnSpc>
                <a:spcPct val="100000"/>
              </a:lnSpc>
              <a:spcBef>
                <a:spcPts val="283"/>
              </a:spcBef>
              <a:spcAft>
                <a:spcPts val="283"/>
              </a:spcAft>
              <a:buClr>
                <a:srgbClr val="000000"/>
              </a:buClr>
              <a:buSzPct val="45000"/>
              <a:buFont typeface="Wingdings" charset="2"/>
              <a:buChar char=""/>
            </a:pPr>
            <a:r>
              <a:rPr b="0" lang="en-GB" sz="1800" spc="-1" strike="noStrike">
                <a:solidFill>
                  <a:srgbClr val="000000"/>
                </a:solidFill>
                <a:latin typeface="Arial"/>
              </a:rPr>
              <a:t>Monea, Alexander (2022):</a:t>
            </a:r>
            <a:endParaRPr b="0" lang="en-GB" sz="1800" spc="-1" strike="noStrike">
              <a:solidFill>
                <a:srgbClr val="000000"/>
              </a:solidFill>
              <a:latin typeface="Arial"/>
            </a:endParaRPr>
          </a:p>
          <a:p>
            <a:pPr lvl="1" marL="864000" indent="-324000">
              <a:lnSpc>
                <a:spcPct val="100000"/>
              </a:lnSpc>
              <a:spcBef>
                <a:spcPts val="283"/>
              </a:spcBef>
              <a:spcAft>
                <a:spcPts val="283"/>
              </a:spcAft>
              <a:buClr>
                <a:srgbClr val="000000"/>
              </a:buClr>
              <a:buSzPct val="75000"/>
              <a:buFont typeface="Symbol" charset="2"/>
              <a:buChar char=""/>
            </a:pPr>
            <a:r>
              <a:rPr b="0" lang="en-GB" sz="1800" spc="-1" strike="noStrike">
                <a:solidFill>
                  <a:srgbClr val="000000"/>
                </a:solidFill>
                <a:latin typeface="Arial"/>
              </a:rPr>
              <a:t>The Digital Closet: How the Internet Became Straight</a:t>
            </a:r>
            <a:endParaRPr b="0" lang="en-GB" sz="1800" spc="-1" strike="noStrike">
              <a:solidFill>
                <a:srgbClr val="000000"/>
              </a:solidFill>
              <a:latin typeface="Arial"/>
            </a:endParaRPr>
          </a:p>
        </p:txBody>
      </p:sp>
      <p:pic>
        <p:nvPicPr>
          <p:cNvPr id="551" name="" descr=""/>
          <p:cNvPicPr/>
          <p:nvPr/>
        </p:nvPicPr>
        <p:blipFill>
          <a:blip r:embed="rId1"/>
          <a:stretch/>
        </p:blipFill>
        <p:spPr>
          <a:xfrm>
            <a:off x="1256400" y="1710360"/>
            <a:ext cx="2996280" cy="267228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PlaceHolder 1"/>
          <p:cNvSpPr>
            <a:spLocks noGrp="1"/>
          </p:cNvSpPr>
          <p:nvPr>
            <p:ph/>
          </p:nvPr>
        </p:nvSpPr>
        <p:spPr>
          <a:xfrm>
            <a:off x="828000" y="426600"/>
            <a:ext cx="2359800" cy="3337200"/>
          </a:xfrm>
          <a:prstGeom prst="rect">
            <a:avLst/>
          </a:prstGeom>
          <a:noFill/>
          <a:ln w="0">
            <a:noFill/>
          </a:ln>
        </p:spPr>
        <p:txBody>
          <a:bodyPr lIns="0" rIns="0" tIns="0" bIns="0" anchor="ctr">
            <a:normAutofit/>
          </a:bodyPr>
          <a:p>
            <a:pPr indent="0">
              <a:lnSpc>
                <a:spcPct val="100000"/>
              </a:lnSpc>
              <a:spcBef>
                <a:spcPts val="1417"/>
              </a:spcBef>
              <a:buNone/>
              <a:tabLst>
                <a:tab algn="l" pos="0"/>
              </a:tabLst>
            </a:pPr>
            <a:r>
              <a:rPr b="1" lang="en-GB" sz="1800" spc="-1" strike="noStrike">
                <a:solidFill>
                  <a:srgbClr val="000000"/>
                </a:solidFill>
                <a:latin typeface="Arial"/>
              </a:rPr>
              <a:t>Question 1</a:t>
            </a:r>
            <a:endParaRPr b="0" lang="en-GB" sz="1800" spc="-1" strike="noStrike">
              <a:solidFill>
                <a:srgbClr val="000000"/>
              </a:solidFill>
              <a:latin typeface="Arial"/>
            </a:endParaRPr>
          </a:p>
          <a:p>
            <a:pPr indent="0">
              <a:lnSpc>
                <a:spcPct val="100000"/>
              </a:lnSpc>
              <a:spcBef>
                <a:spcPts val="1417"/>
              </a:spcBef>
              <a:buNone/>
              <a:tabLst>
                <a:tab algn="l" pos="0"/>
              </a:tabLst>
            </a:pPr>
            <a:r>
              <a:rPr b="0" lang="en-GB" sz="1800" spc="-1" strike="noStrike">
                <a:solidFill>
                  <a:srgbClr val="000000"/>
                </a:solidFill>
                <a:latin typeface="Arial"/>
              </a:rPr>
              <a:t>Have you found yourself a little bit angrier, more confused, or more lost than usual as of late? </a:t>
            </a:r>
            <a:endParaRPr b="0" lang="en-GB" sz="1800" spc="-1" strike="noStrike">
              <a:solidFill>
                <a:srgbClr val="000000"/>
              </a:solidFill>
              <a:latin typeface="Arial"/>
            </a:endParaRPr>
          </a:p>
        </p:txBody>
      </p:sp>
      <p:pic>
        <p:nvPicPr>
          <p:cNvPr id="278" name="" descr=""/>
          <p:cNvPicPr/>
          <p:nvPr/>
        </p:nvPicPr>
        <p:blipFill>
          <a:blip r:embed="rId1"/>
          <a:stretch/>
        </p:blipFill>
        <p:spPr>
          <a:xfrm>
            <a:off x="465120" y="56880"/>
            <a:ext cx="9056520" cy="5654160"/>
          </a:xfrm>
          <a:prstGeom prst="rect">
            <a:avLst/>
          </a:prstGeom>
          <a:ln w="0">
            <a:noFill/>
          </a:ln>
        </p:spPr>
      </p:pic>
      <p:sp>
        <p:nvSpPr>
          <p:cNvPr id="279" name="PlaceHolder 7"/>
          <p:cNvSpPr/>
          <p:nvPr/>
        </p:nvSpPr>
        <p:spPr>
          <a:xfrm>
            <a:off x="3744000" y="102960"/>
            <a:ext cx="2359800" cy="3337200"/>
          </a:xfrm>
          <a:prstGeom prst="rect">
            <a:avLst/>
          </a:prstGeom>
          <a:noFill/>
          <a:ln w="0">
            <a:noFill/>
          </a:ln>
        </p:spPr>
        <p:style>
          <a:lnRef idx="0"/>
          <a:fillRef idx="0"/>
          <a:effectRef idx="0"/>
          <a:fontRef idx="minor"/>
        </p:style>
        <p:txBody>
          <a:bodyPr lIns="0" rIns="0" tIns="0" bIns="0" anchor="ctr">
            <a:normAutofit/>
          </a:bodyPr>
          <a:p>
            <a:pPr algn="ctr">
              <a:lnSpc>
                <a:spcPct val="100000"/>
              </a:lnSpc>
              <a:spcBef>
                <a:spcPts val="1417"/>
              </a:spcBef>
            </a:pPr>
            <a:r>
              <a:rPr b="1" lang="en-GB" sz="1800" spc="-1" strike="noStrike">
                <a:solidFill>
                  <a:srgbClr val="000000"/>
                </a:solidFill>
                <a:latin typeface="Arial"/>
                <a:ea typeface="DejaVu Sans"/>
              </a:rPr>
              <a:t>Question 2</a:t>
            </a:r>
            <a:endParaRPr b="0" lang="en-GB" sz="1800" spc="-1" strike="noStrike">
              <a:solidFill>
                <a:srgbClr val="000000"/>
              </a:solidFill>
              <a:latin typeface="Arial"/>
            </a:endParaRPr>
          </a:p>
          <a:p>
            <a:pPr algn="ctr">
              <a:lnSpc>
                <a:spcPct val="100000"/>
              </a:lnSpc>
              <a:spcBef>
                <a:spcPts val="1417"/>
              </a:spcBef>
            </a:pPr>
            <a:r>
              <a:rPr b="0" lang="en-GB" sz="1800" spc="-1" strike="noStrike">
                <a:solidFill>
                  <a:srgbClr val="000000"/>
                </a:solidFill>
                <a:latin typeface="Arial"/>
                <a:ea typeface="DejaVu Sans"/>
              </a:rPr>
              <a:t>Have you “lost” friends and family members to polarisation, radicalisation, and fake news? </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2"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Recommended Watching</a:t>
            </a:r>
            <a:endParaRPr b="0" lang="en-GB" sz="4400" spc="-1" strike="noStrike">
              <a:solidFill>
                <a:srgbClr val="000000"/>
              </a:solidFill>
              <a:latin typeface="Arial"/>
            </a:endParaRPr>
          </a:p>
        </p:txBody>
      </p:sp>
      <p:sp>
        <p:nvSpPr>
          <p:cNvPr id="553" name="PlaceHolder 3"/>
          <p:cNvSpPr/>
          <p:nvPr/>
        </p:nvSpPr>
        <p:spPr>
          <a:xfrm>
            <a:off x="504360" y="1470600"/>
            <a:ext cx="4416120" cy="4422240"/>
          </a:xfrm>
          <a:prstGeom prst="rect">
            <a:avLst/>
          </a:prstGeom>
          <a:noFill/>
          <a:ln w="0">
            <a:noFill/>
          </a:ln>
        </p:spPr>
        <p:style>
          <a:lnRef idx="0"/>
          <a:fillRef idx="0"/>
          <a:effectRef idx="0"/>
          <a:fontRef idx="minor"/>
        </p:style>
        <p:txBody>
          <a:bodyPr lIns="0" rIns="0" tIns="0" bIns="0" anchor="t">
            <a:normAutofit/>
          </a:bodyPr>
          <a:p>
            <a:pPr marL="216000" indent="-216000">
              <a:lnSpc>
                <a:spcPct val="100000"/>
              </a:lnSpc>
              <a:spcBef>
                <a:spcPts val="1417"/>
              </a:spcBef>
              <a:buClr>
                <a:srgbClr val="000000"/>
              </a:buClr>
              <a:buSzPct val="45000"/>
              <a:buFont typeface="Wingdings" charset="2"/>
              <a:buChar char=""/>
              <a:tabLst>
                <a:tab algn="l" pos="0"/>
              </a:tabLst>
            </a:pPr>
            <a:r>
              <a:rPr b="0" lang="en-GB" sz="1800" spc="-1" strike="noStrike">
                <a:solidFill>
                  <a:srgbClr val="000000"/>
                </a:solidFill>
                <a:latin typeface="Arial"/>
                <a:ea typeface="DejaVu Sans"/>
              </a:rPr>
              <a:t>Can’t feel nothing (2024) by David Borenstein; on </a:t>
            </a:r>
            <a:r>
              <a:rPr b="0" lang="en-GB" sz="1800" spc="-1" strike="noStrike" u="sng">
                <a:solidFill>
                  <a:srgbClr val="0000ee"/>
                </a:solidFill>
                <a:uFillTx/>
                <a:latin typeface="Arial"/>
                <a:ea typeface="DejaVu Sans"/>
                <a:hlinkClick r:id="rId1"/>
              </a:rPr>
              <a:t>Arte</a:t>
            </a:r>
            <a:endParaRPr b="0" lang="en-GB" sz="1800" spc="-1" strike="noStrike">
              <a:solidFill>
                <a:srgbClr val="000000"/>
              </a:solidFill>
              <a:latin typeface="Arial"/>
            </a:endParaRPr>
          </a:p>
          <a:p>
            <a:pPr marL="216000" indent="-216000">
              <a:lnSpc>
                <a:spcPct val="100000"/>
              </a:lnSpc>
              <a:spcBef>
                <a:spcPts val="1417"/>
              </a:spcBef>
              <a:buClr>
                <a:srgbClr val="000000"/>
              </a:buClr>
              <a:buSzPct val="45000"/>
              <a:buFont typeface="Wingdings" charset="2"/>
              <a:buChar char=""/>
              <a:tabLst>
                <a:tab algn="l" pos="0"/>
              </a:tabLst>
            </a:pPr>
            <a:r>
              <a:rPr b="0" lang="en-GB" sz="1800" spc="-1" strike="noStrike">
                <a:solidFill>
                  <a:srgbClr val="000000"/>
                </a:solidFill>
                <a:latin typeface="Arial"/>
                <a:ea typeface="DejaVu Sans"/>
              </a:rPr>
              <a:t>Coded Bias (2020) by Shalini Kantayya; on </a:t>
            </a:r>
            <a:r>
              <a:rPr b="0" lang="en-GB" sz="1800" spc="-1" strike="noStrike" u="sng">
                <a:solidFill>
                  <a:srgbClr val="0000ee"/>
                </a:solidFill>
                <a:uFillTx/>
                <a:latin typeface="Arial"/>
                <a:ea typeface="DejaVu Sans"/>
                <a:hlinkClick r:id="rId2"/>
              </a:rPr>
              <a:t>Algorithmic Justice Leage</a:t>
            </a:r>
            <a:endParaRPr b="0" lang="en-GB" sz="1800" spc="-1" strike="noStrike">
              <a:solidFill>
                <a:srgbClr val="000000"/>
              </a:solidFill>
              <a:latin typeface="Arial"/>
            </a:endParaRPr>
          </a:p>
          <a:p>
            <a:pPr marL="216000" indent="-216000">
              <a:lnSpc>
                <a:spcPct val="100000"/>
              </a:lnSpc>
              <a:spcBef>
                <a:spcPts val="1417"/>
              </a:spcBef>
              <a:buClr>
                <a:srgbClr val="000000"/>
              </a:buClr>
              <a:buSzPct val="45000"/>
              <a:buFont typeface="Wingdings" charset="2"/>
              <a:buChar char=""/>
              <a:tabLst>
                <a:tab algn="l" pos="0"/>
              </a:tabLst>
            </a:pPr>
            <a:r>
              <a:rPr b="0" lang="en-GB" sz="1800" spc="-1" strike="noStrike">
                <a:solidFill>
                  <a:srgbClr val="000000"/>
                </a:solidFill>
                <a:latin typeface="Arial"/>
                <a:ea typeface="DejaVu Sans"/>
              </a:rPr>
              <a:t>The Great Hack (2019) by Jehane Noujaim, Karim Amer; on Netflix</a:t>
            </a:r>
            <a:endParaRPr b="0" lang="en-GB" sz="1800" spc="-1" strike="noStrike">
              <a:solidFill>
                <a:srgbClr val="000000"/>
              </a:solidFill>
              <a:latin typeface="Arial"/>
            </a:endParaRPr>
          </a:p>
          <a:p>
            <a:pPr marL="216000" indent="-216000">
              <a:lnSpc>
                <a:spcPct val="100000"/>
              </a:lnSpc>
              <a:spcBef>
                <a:spcPts val="1417"/>
              </a:spcBef>
              <a:buClr>
                <a:srgbClr val="000000"/>
              </a:buClr>
              <a:buSzPct val="45000"/>
              <a:buFont typeface="Wingdings" charset="2"/>
              <a:buChar char=""/>
              <a:tabLst>
                <a:tab algn="l" pos="0"/>
              </a:tabLst>
            </a:pPr>
            <a:r>
              <a:rPr b="0" lang="en-GB" sz="1800" spc="-1" strike="noStrike">
                <a:solidFill>
                  <a:srgbClr val="000000"/>
                </a:solidFill>
                <a:latin typeface="Arial"/>
                <a:ea typeface="DejaVu Sans"/>
              </a:rPr>
              <a:t>The Social Dilemma (2020) by  Jeff Orlowski; on Netflix </a:t>
            </a:r>
            <a:endParaRPr b="0" lang="en-GB" sz="1800" spc="-1" strike="noStrike">
              <a:solidFill>
                <a:srgbClr val="000000"/>
              </a:solidFill>
              <a:latin typeface="Arial"/>
            </a:endParaRPr>
          </a:p>
        </p:txBody>
      </p:sp>
      <p:pic>
        <p:nvPicPr>
          <p:cNvPr id="554" name="" descr=""/>
          <p:cNvPicPr/>
          <p:nvPr/>
        </p:nvPicPr>
        <p:blipFill>
          <a:blip r:embed="rId3"/>
          <a:stretch/>
        </p:blipFill>
        <p:spPr>
          <a:xfrm>
            <a:off x="4971600" y="1008000"/>
            <a:ext cx="4872600" cy="3720240"/>
          </a:xfrm>
          <a:prstGeom prst="rect">
            <a:avLst/>
          </a:prstGeom>
          <a:ln w="0">
            <a:noFill/>
          </a:ln>
        </p:spPr>
      </p:pic>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5" name="PlaceHolder 1"/>
          <p:cNvSpPr>
            <a:spLocks noGrp="1"/>
          </p:cNvSpPr>
          <p:nvPr>
            <p:ph type="subTitle"/>
          </p:nvPr>
        </p:nvSpPr>
        <p:spPr>
          <a:xfrm>
            <a:off x="504000" y="226080"/>
            <a:ext cx="9054360" cy="4369680"/>
          </a:xfrm>
          <a:prstGeom prst="rect">
            <a:avLst/>
          </a:prstGeom>
          <a:noFill/>
          <a:ln w="0">
            <a:noFill/>
          </a:ln>
        </p:spPr>
        <p:txBody>
          <a:bodyPr lIns="0" rIns="0" tIns="0" bIns="0" anchor="ctr">
            <a:noAutofit/>
          </a:bodyPr>
          <a:p>
            <a:pPr algn="ctr">
              <a:lnSpc>
                <a:spcPct val="100000"/>
              </a:lnSpc>
            </a:pPr>
            <a:r>
              <a:rPr b="0" lang="en-GB" sz="3200" spc="-1" strike="noStrike">
                <a:solidFill>
                  <a:srgbClr val="000000"/>
                </a:solidFill>
                <a:latin typeface="Arial"/>
              </a:rPr>
              <a:t>  </a:t>
            </a:r>
            <a:r>
              <a:rPr b="0" lang="en-GB" sz="3200" spc="-1" strike="noStrike">
                <a:solidFill>
                  <a:srgbClr val="000000"/>
                </a:solidFill>
                <a:latin typeface="Arial"/>
              </a:rPr>
              <a:t>To summarise</a:t>
            </a:r>
            <a:r>
              <a:rPr b="0" lang="en-GB" sz="1800" spc="-1" strike="noStrike">
                <a:solidFill>
                  <a:srgbClr val="000000"/>
                </a:solidFill>
                <a:latin typeface="Arial"/>
              </a:rPr>
              <a:t> ...</a:t>
            </a:r>
            <a:endParaRPr b="0" lang="en-GB" sz="1800" spc="-1" strike="noStrike">
              <a:solidFill>
                <a:srgbClr val="000000"/>
              </a:solidFill>
              <a:latin typeface="Arial"/>
            </a:endParaRPr>
          </a:p>
        </p:txBody>
      </p:sp>
      <p:pic>
        <p:nvPicPr>
          <p:cNvPr id="556" name="" descr=""/>
          <p:cNvPicPr/>
          <p:nvPr/>
        </p:nvPicPr>
        <p:blipFill>
          <a:blip r:embed="rId1"/>
          <a:stretch/>
        </p:blipFill>
        <p:spPr>
          <a:xfrm>
            <a:off x="25560" y="3957120"/>
            <a:ext cx="10055520" cy="3436200"/>
          </a:xfrm>
          <a:prstGeom prst="rect">
            <a:avLst/>
          </a:prstGeom>
          <a:ln w="0">
            <a:noFill/>
          </a:ln>
        </p:spPr>
      </p:pic>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7"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I hope you understand why ...</a:t>
            </a:r>
            <a:endParaRPr b="0" lang="en-GB" sz="4400" spc="-1" strike="noStrike">
              <a:solidFill>
                <a:srgbClr val="000000"/>
              </a:solidFill>
              <a:latin typeface="Arial"/>
            </a:endParaRPr>
          </a:p>
        </p:txBody>
      </p:sp>
      <p:sp>
        <p:nvSpPr>
          <p:cNvPr id="558" name="PlaceHolder 2"/>
          <p:cNvSpPr>
            <a:spLocks noGrp="1"/>
          </p:cNvSpPr>
          <p:nvPr>
            <p:ph/>
          </p:nvPr>
        </p:nvSpPr>
        <p:spPr>
          <a:xfrm>
            <a:off x="5036760" y="1326600"/>
            <a:ext cx="4521600" cy="327096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you have found yourself a little bit angrier, more confused, and more lost than usual as of late? </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you “lost” friends and family members to fake news? </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you have lost your uniqueness? </a:t>
            </a:r>
            <a:endParaRPr b="0" lang="en-GB" sz="1800" spc="-1" strike="noStrike">
              <a:solidFill>
                <a:srgbClr val="000000"/>
              </a:solidFill>
              <a:latin typeface="Arial"/>
            </a:endParaRPr>
          </a:p>
        </p:txBody>
      </p:sp>
      <p:pic>
        <p:nvPicPr>
          <p:cNvPr id="559" name="" descr=""/>
          <p:cNvPicPr/>
          <p:nvPr/>
        </p:nvPicPr>
        <p:blipFill>
          <a:blip r:embed="rId1"/>
          <a:stretch/>
        </p:blipFill>
        <p:spPr>
          <a:xfrm>
            <a:off x="375120" y="900000"/>
            <a:ext cx="6463080" cy="4488480"/>
          </a:xfrm>
          <a:prstGeom prst="rect">
            <a:avLst/>
          </a:prstGeom>
          <a:ln w="0">
            <a:noFill/>
          </a:ln>
        </p:spPr>
      </p:pic>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0"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We got this!</a:t>
            </a:r>
            <a:endParaRPr b="0" lang="en-GB" sz="4400" spc="-1" strike="noStrike">
              <a:solidFill>
                <a:srgbClr val="000000"/>
              </a:solidFill>
              <a:latin typeface="Arial"/>
            </a:endParaRPr>
          </a:p>
        </p:txBody>
      </p:sp>
      <p:sp>
        <p:nvSpPr>
          <p:cNvPr id="561" name="PlaceHolder 2"/>
          <p:cNvSpPr>
            <a:spLocks noGrp="1"/>
          </p:cNvSpPr>
          <p:nvPr>
            <p:ph/>
          </p:nvPr>
        </p:nvSpPr>
        <p:spPr>
          <a:xfrm>
            <a:off x="5036760" y="1326600"/>
            <a:ext cx="4521600" cy="327096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Stay aware!</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Make informed decisions.  </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Spread the word about </a:t>
            </a:r>
            <a:r>
              <a:rPr b="1" lang="en-GB" sz="1800" spc="-1" strike="noStrike">
                <a:solidFill>
                  <a:srgbClr val="000000"/>
                </a:solidFill>
                <a:latin typeface="Arial"/>
              </a:rPr>
              <a:t>media literacy.</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1" lang="en-GB" sz="1800" spc="-1" strike="noStrike">
                <a:solidFill>
                  <a:srgbClr val="000000"/>
                </a:solidFill>
                <a:latin typeface="Arial"/>
              </a:rPr>
              <a:t>Remember: </a:t>
            </a:r>
            <a:r>
              <a:rPr b="0" lang="en-GB" sz="1800" spc="-1" strike="noStrike">
                <a:solidFill>
                  <a:srgbClr val="000000"/>
                </a:solidFill>
                <a:latin typeface="Arial"/>
              </a:rPr>
              <a:t>each little action is important. Only together can we change the world. </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Keep up the joy, keep up the fight!</a:t>
            </a:r>
            <a:endParaRPr b="0" lang="en-GB" sz="1800" spc="-1" strike="noStrike">
              <a:solidFill>
                <a:srgbClr val="000000"/>
              </a:solidFill>
              <a:latin typeface="Arial"/>
            </a:endParaRPr>
          </a:p>
        </p:txBody>
      </p:sp>
      <p:pic>
        <p:nvPicPr>
          <p:cNvPr id="562" name="" descr=""/>
          <p:cNvPicPr/>
          <p:nvPr/>
        </p:nvPicPr>
        <p:blipFill>
          <a:blip r:embed="rId1"/>
          <a:stretch/>
        </p:blipFill>
        <p:spPr>
          <a:xfrm>
            <a:off x="41400" y="635400"/>
            <a:ext cx="4329000" cy="4981680"/>
          </a:xfrm>
          <a:prstGeom prst="rect">
            <a:avLst/>
          </a:prstGeom>
          <a:ln w="0">
            <a:noFill/>
          </a:ln>
        </p:spPr>
      </p:pic>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63" name="" descr=""/>
          <p:cNvPicPr/>
          <p:nvPr/>
        </p:nvPicPr>
        <p:blipFill>
          <a:blip r:embed="rId1"/>
          <a:stretch/>
        </p:blipFill>
        <p:spPr>
          <a:xfrm>
            <a:off x="3045240" y="970200"/>
            <a:ext cx="4088880" cy="3793680"/>
          </a:xfrm>
          <a:prstGeom prst="rect">
            <a:avLst/>
          </a:prstGeom>
          <a:ln w="0">
            <a:noFill/>
          </a:ln>
        </p:spPr>
      </p:pic>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64" name="" descr=""/>
          <p:cNvPicPr/>
          <p:nvPr/>
        </p:nvPicPr>
        <p:blipFill>
          <a:blip r:embed="rId1"/>
          <a:stretch/>
        </p:blipFill>
        <p:spPr>
          <a:xfrm>
            <a:off x="5478120" y="1224000"/>
            <a:ext cx="4188960" cy="4188960"/>
          </a:xfrm>
          <a:prstGeom prst="rect">
            <a:avLst/>
          </a:prstGeom>
          <a:ln w="0">
            <a:noFill/>
          </a:ln>
        </p:spPr>
      </p:pic>
      <p:sp>
        <p:nvSpPr>
          <p:cNvPr id="565"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Thank you! Questions?</a:t>
            </a:r>
            <a:endParaRPr b="0" lang="en-GB" sz="4400" spc="-1" strike="noStrike">
              <a:solidFill>
                <a:srgbClr val="000000"/>
              </a:solidFill>
              <a:latin typeface="Arial"/>
            </a:endParaRPr>
          </a:p>
        </p:txBody>
      </p:sp>
      <p:sp>
        <p:nvSpPr>
          <p:cNvPr id="566" name="PlaceHolder 2"/>
          <p:cNvSpPr>
            <a:spLocks noGrp="1"/>
          </p:cNvSpPr>
          <p:nvPr>
            <p:ph/>
          </p:nvPr>
        </p:nvSpPr>
        <p:spPr>
          <a:xfrm>
            <a:off x="1872000" y="1902600"/>
            <a:ext cx="7327800" cy="3270960"/>
          </a:xfrm>
          <a:prstGeom prst="rect">
            <a:avLst/>
          </a:prstGeom>
          <a:noFill/>
          <a:ln w="0">
            <a:noFill/>
          </a:ln>
        </p:spPr>
        <p:txBody>
          <a:bodyPr lIns="0" rIns="0" tIns="0" bIns="0" anchor="t">
            <a:normAutofit/>
          </a:bodyPr>
          <a:p>
            <a:pPr indent="0">
              <a:lnSpc>
                <a:spcPct val="100000"/>
              </a:lnSpc>
              <a:spcBef>
                <a:spcPts val="1417"/>
              </a:spcBef>
              <a:buNone/>
              <a:tabLst>
                <a:tab algn="l" pos="0"/>
              </a:tabLst>
            </a:pPr>
            <a:r>
              <a:rPr b="0" lang="en-GB" sz="3200" spc="-1" strike="noStrike" u="sng">
                <a:solidFill>
                  <a:srgbClr val="0000ee"/>
                </a:solidFill>
                <a:uFillTx/>
                <a:latin typeface="Arial"/>
                <a:hlinkClick r:id="rId2"/>
              </a:rPr>
              <a:t>www.shakeri.eu</a:t>
            </a:r>
            <a:r>
              <a:rPr b="0" lang="en-GB" sz="3200" spc="-1" strike="noStrike">
                <a:solidFill>
                  <a:srgbClr val="000000"/>
                </a:solidFill>
                <a:latin typeface="Arial"/>
              </a:rPr>
              <a:t> </a:t>
            </a:r>
            <a:endParaRPr b="0" lang="en-GB" sz="3200" spc="-1" strike="noStrike">
              <a:solidFill>
                <a:srgbClr val="000000"/>
              </a:solidFill>
              <a:latin typeface="Arial"/>
            </a:endParaRPr>
          </a:p>
          <a:p>
            <a:pPr indent="0">
              <a:lnSpc>
                <a:spcPct val="100000"/>
              </a:lnSpc>
              <a:spcBef>
                <a:spcPts val="1417"/>
              </a:spcBef>
              <a:buNone/>
              <a:tabLst>
                <a:tab algn="l" pos="0"/>
              </a:tabLst>
            </a:pPr>
            <a:endParaRPr b="0" lang="en-GB" sz="3200" spc="-1" strike="noStrike">
              <a:solidFill>
                <a:srgbClr val="000000"/>
              </a:solidFill>
              <a:latin typeface="Arial"/>
            </a:endParaRPr>
          </a:p>
          <a:p>
            <a:pPr indent="0">
              <a:lnSpc>
                <a:spcPct val="100000"/>
              </a:lnSpc>
              <a:spcBef>
                <a:spcPts val="1417"/>
              </a:spcBef>
              <a:buNone/>
              <a:tabLst>
                <a:tab algn="l" pos="0"/>
              </a:tabLst>
            </a:pPr>
            <a:r>
              <a:rPr b="0" lang="en-GB" sz="3200" spc="-1" strike="noStrike" u="sng">
                <a:solidFill>
                  <a:srgbClr val="0000ee"/>
                </a:solidFill>
                <a:uFillTx/>
                <a:latin typeface="Arial"/>
                <a:hlinkClick r:id="rId3"/>
              </a:rPr>
              <a:t>gozel@shakeri.eu</a:t>
            </a:r>
            <a:endParaRPr b="0" lang="en-GB" sz="3200" spc="-1" strike="noStrike">
              <a:solidFill>
                <a:srgbClr val="000000"/>
              </a:solidFill>
              <a:latin typeface="Arial"/>
            </a:endParaRPr>
          </a:p>
          <a:p>
            <a:pPr indent="0">
              <a:lnSpc>
                <a:spcPct val="100000"/>
              </a:lnSpc>
              <a:spcBef>
                <a:spcPts val="1417"/>
              </a:spcBef>
              <a:buNone/>
              <a:tabLst>
                <a:tab algn="l" pos="0"/>
              </a:tabLst>
            </a:pPr>
            <a:endParaRPr b="0" lang="en-GB" sz="3200" spc="-1" strike="noStrike">
              <a:solidFill>
                <a:srgbClr val="000000"/>
              </a:solidFill>
              <a:latin typeface="Arial"/>
            </a:endParaRPr>
          </a:p>
          <a:p>
            <a:pPr indent="0">
              <a:lnSpc>
                <a:spcPct val="100000"/>
              </a:lnSpc>
              <a:spcBef>
                <a:spcPts val="1417"/>
              </a:spcBef>
              <a:buNone/>
              <a:tabLst>
                <a:tab algn="l" pos="0"/>
              </a:tabLst>
            </a:pPr>
            <a:r>
              <a:rPr b="0" lang="en-GB" sz="3200" spc="-1" strike="noStrike">
                <a:solidFill>
                  <a:srgbClr val="000000"/>
                </a:solidFill>
                <a:latin typeface="Arial"/>
              </a:rPr>
              <a:t>Resources</a:t>
            </a:r>
            <a:endParaRPr b="0" lang="en-GB" sz="3200" spc="-1" strike="noStrike">
              <a:solidFill>
                <a:srgbClr val="000000"/>
              </a:solidFill>
              <a:latin typeface="Arial"/>
            </a:endParaRPr>
          </a:p>
        </p:txBody>
      </p:sp>
      <p:pic>
        <p:nvPicPr>
          <p:cNvPr id="567" name="" descr=""/>
          <p:cNvPicPr/>
          <p:nvPr/>
        </p:nvPicPr>
        <p:blipFill>
          <a:blip r:embed="rId4"/>
          <a:stretch/>
        </p:blipFill>
        <p:spPr>
          <a:xfrm>
            <a:off x="756000" y="1620000"/>
            <a:ext cx="935280" cy="925560"/>
          </a:xfrm>
          <a:prstGeom prst="rect">
            <a:avLst/>
          </a:prstGeom>
          <a:ln w="0">
            <a:noFill/>
          </a:ln>
        </p:spPr>
      </p:pic>
      <p:pic>
        <p:nvPicPr>
          <p:cNvPr id="568" name="" descr=""/>
          <p:cNvPicPr/>
          <p:nvPr/>
        </p:nvPicPr>
        <p:blipFill>
          <a:blip r:embed="rId5"/>
          <a:stretch/>
        </p:blipFill>
        <p:spPr>
          <a:xfrm>
            <a:off x="756000" y="2952000"/>
            <a:ext cx="935280" cy="830520"/>
          </a:xfrm>
          <a:prstGeom prst="rect">
            <a:avLst/>
          </a:prstGeom>
          <a:ln w="0">
            <a:noFill/>
          </a:ln>
        </p:spPr>
      </p:pic>
      <p:pic>
        <p:nvPicPr>
          <p:cNvPr id="569" name="" descr=""/>
          <p:cNvPicPr/>
          <p:nvPr/>
        </p:nvPicPr>
        <p:blipFill>
          <a:blip r:embed="rId6"/>
          <a:stretch/>
        </p:blipFill>
        <p:spPr>
          <a:xfrm>
            <a:off x="887040" y="4320000"/>
            <a:ext cx="716760" cy="936000"/>
          </a:xfrm>
          <a:prstGeom prst="rect">
            <a:avLst/>
          </a:prstGeom>
          <a:ln w="0">
            <a:noFill/>
          </a:ln>
        </p:spPr>
      </p:pic>
      <p:pic>
        <p:nvPicPr>
          <p:cNvPr id="570" name="" descr=""/>
          <p:cNvPicPr/>
          <p:nvPr/>
        </p:nvPicPr>
        <p:blipFill>
          <a:blip r:embed="rId7"/>
          <a:stretch/>
        </p:blipFill>
        <p:spPr>
          <a:xfrm rot="940200">
            <a:off x="3655440" y="4555800"/>
            <a:ext cx="1968120" cy="1388880"/>
          </a:xfrm>
          <a:prstGeom prst="rect">
            <a:avLst/>
          </a:prstGeom>
          <a:ln w="0">
            <a:noFill/>
          </a:ln>
        </p:spPr>
      </p:pic>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1"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References</a:t>
            </a:r>
            <a:endParaRPr b="0" lang="en-GB" sz="4400" spc="-1" strike="noStrike">
              <a:solidFill>
                <a:srgbClr val="000000"/>
              </a:solidFill>
              <a:latin typeface="Arial"/>
            </a:endParaRPr>
          </a:p>
        </p:txBody>
      </p:sp>
      <p:sp>
        <p:nvSpPr>
          <p:cNvPr id="572" name="PlaceHolder 2"/>
          <p:cNvSpPr>
            <a:spLocks noGrp="1"/>
          </p:cNvSpPr>
          <p:nvPr>
            <p:ph type="subTitle"/>
          </p:nvPr>
        </p:nvSpPr>
        <p:spPr>
          <a:xfrm>
            <a:off x="504000" y="966600"/>
            <a:ext cx="9054360" cy="3270960"/>
          </a:xfrm>
          <a:prstGeom prst="rect">
            <a:avLst/>
          </a:prstGeom>
          <a:noFill/>
          <a:ln w="0">
            <a:noFill/>
          </a:ln>
        </p:spPr>
        <p:txBody>
          <a:bodyPr lIns="0" rIns="0" tIns="0" bIns="0" anchor="t">
            <a:noAutofit/>
          </a:bodyPr>
          <a:p>
            <a:pPr marL="216000" indent="-216000">
              <a:lnSpc>
                <a:spcPct val="100000"/>
              </a:lnSpc>
              <a:buClr>
                <a:srgbClr val="000000"/>
              </a:buClr>
              <a:buSzPct val="45000"/>
              <a:buFont typeface="Wingdings" charset="2"/>
              <a:buChar char=""/>
            </a:pPr>
            <a:r>
              <a:rPr b="0" lang="en-GB" sz="800" spc="-1" strike="noStrike">
                <a:solidFill>
                  <a:srgbClr val="000000"/>
                </a:solidFill>
                <a:latin typeface="Arial"/>
              </a:rPr>
              <a:t>Books: </a:t>
            </a:r>
            <a:endParaRPr b="0" lang="en-GB" sz="800" spc="-1" strike="noStrike">
              <a:solidFill>
                <a:srgbClr val="000000"/>
              </a:solidFill>
              <a:latin typeface="Arial"/>
            </a:endParaRPr>
          </a:p>
          <a:p>
            <a:pPr lvl="1" marL="432000" indent="-216000">
              <a:lnSpc>
                <a:spcPct val="100000"/>
              </a:lnSpc>
              <a:buClr>
                <a:srgbClr val="000000"/>
              </a:buClr>
              <a:buSzPct val="45000"/>
              <a:buFont typeface="Wingdings" charset="2"/>
              <a:buChar char=""/>
            </a:pPr>
            <a:r>
              <a:rPr b="0" lang="en-GB" sz="800" spc="-1" strike="noStrike">
                <a:solidFill>
                  <a:srgbClr val="000000"/>
                </a:solidFill>
                <a:latin typeface="Arial"/>
              </a:rPr>
              <a:t>Zuboff, Shoshana (2019). The Age of Surveillance Capitalism: The Fight for a Human Future at the New Frontier of Power. New York: PublicAffairs. </a:t>
            </a:r>
            <a:endParaRPr b="0" lang="en-GB" sz="800" spc="-1" strike="noStrike">
              <a:solidFill>
                <a:srgbClr val="000000"/>
              </a:solidFill>
              <a:latin typeface="Arial"/>
            </a:endParaRPr>
          </a:p>
          <a:p>
            <a:pPr lvl="1" marL="432000" indent="-216000">
              <a:lnSpc>
                <a:spcPct val="100000"/>
              </a:lnSpc>
              <a:buClr>
                <a:srgbClr val="000000"/>
              </a:buClr>
              <a:buSzPct val="45000"/>
              <a:buFont typeface="Wingdings" charset="2"/>
              <a:buChar char=""/>
            </a:pPr>
            <a:r>
              <a:rPr b="0" lang="en-GB" sz="800" spc="-1" strike="noStrike">
                <a:solidFill>
                  <a:srgbClr val="000000"/>
                </a:solidFill>
                <a:latin typeface="Arial"/>
              </a:rPr>
              <a:t>Srnicek, N. (2017). The Challenges of Platform Capitalism: Understanding the Logic of a New Business Model. Juncture, 23, 254-257. </a:t>
            </a:r>
            <a:r>
              <a:rPr b="0" lang="en-GB" sz="800" spc="-1" strike="noStrike" u="sng">
                <a:solidFill>
                  <a:srgbClr val="0000ee"/>
                </a:solidFill>
                <a:uFillTx/>
                <a:latin typeface="Arial"/>
                <a:hlinkClick r:id="rId1"/>
              </a:rPr>
              <a:t>https://doi.org/10.1111/newe.12023</a:t>
            </a:r>
            <a:r>
              <a:rPr b="0" lang="en-GB" sz="800" spc="-1" strike="noStrike">
                <a:solidFill>
                  <a:srgbClr val="000000"/>
                </a:solidFill>
                <a:latin typeface="Arial"/>
              </a:rPr>
              <a:t> </a:t>
            </a:r>
            <a:endParaRPr b="0" lang="en-GB" sz="800" spc="-1" strike="noStrike">
              <a:solidFill>
                <a:srgbClr val="000000"/>
              </a:solidFill>
              <a:latin typeface="Arial"/>
            </a:endParaRPr>
          </a:p>
          <a:p>
            <a:pPr lvl="1" marL="432000" indent="-216000">
              <a:lnSpc>
                <a:spcPct val="100000"/>
              </a:lnSpc>
              <a:buClr>
                <a:srgbClr val="000000"/>
              </a:buClr>
              <a:buSzPct val="45000"/>
              <a:buFont typeface="Wingdings" charset="2"/>
              <a:buChar char=""/>
            </a:pPr>
            <a:r>
              <a:rPr b="0" lang="en-GB" sz="800" spc="-1" strike="noStrike">
                <a:solidFill>
                  <a:srgbClr val="000000"/>
                </a:solidFill>
                <a:latin typeface="Arial"/>
              </a:rPr>
              <a:t>Van Dijck, José Francisca Theodora Maria, Thomas Poell, and Martijn De Waal. The Platform Society: Public Values In a Connective World. New York (N.Y.): Oxford university press, 2018.</a:t>
            </a:r>
            <a:endParaRPr b="0" lang="en-GB" sz="800" spc="-1" strike="noStrike">
              <a:solidFill>
                <a:srgbClr val="000000"/>
              </a:solidFill>
              <a:latin typeface="Arial"/>
            </a:endParaRPr>
          </a:p>
          <a:p>
            <a:pPr marL="216000" indent="-216000">
              <a:lnSpc>
                <a:spcPct val="100000"/>
              </a:lnSpc>
              <a:buClr>
                <a:srgbClr val="000000"/>
              </a:buClr>
              <a:buSzPct val="45000"/>
              <a:buFont typeface="Wingdings" charset="2"/>
              <a:buChar char=""/>
            </a:pPr>
            <a:r>
              <a:rPr b="0" lang="en-GB" sz="800" spc="-1" strike="noStrike">
                <a:solidFill>
                  <a:srgbClr val="000000"/>
                </a:solidFill>
                <a:latin typeface="Arial"/>
              </a:rPr>
              <a:t>Algorithms:</a:t>
            </a:r>
            <a:endParaRPr b="0" lang="en-GB" sz="800" spc="-1" strike="noStrike">
              <a:solidFill>
                <a:srgbClr val="000000"/>
              </a:solidFill>
              <a:latin typeface="Arial"/>
            </a:endParaRPr>
          </a:p>
          <a:p>
            <a:pPr lvl="1" marL="432000" indent="-216000">
              <a:lnSpc>
                <a:spcPct val="100000"/>
              </a:lnSpc>
              <a:buClr>
                <a:srgbClr val="000000"/>
              </a:buClr>
              <a:buSzPct val="45000"/>
              <a:buFont typeface="Wingdings" charset="2"/>
              <a:buChar char=""/>
            </a:pPr>
            <a:r>
              <a:rPr b="0" lang="en-GB" sz="800" spc="-1" strike="noStrike">
                <a:solidFill>
                  <a:srgbClr val="000000"/>
                </a:solidFill>
                <a:latin typeface="Arial"/>
              </a:rPr>
              <a:t>Baker, S. A. (2022). Alt. Health Influencers: how wellness culture and web culture have been weaponised to promote conspiracy theories and far-right extremism during the COVID-19 pandemic. European Journal of Cultural Studies, 25(1), 3-24. </a:t>
            </a:r>
            <a:r>
              <a:rPr b="0" lang="en-GB" sz="800" spc="-1" strike="noStrike" u="sng">
                <a:solidFill>
                  <a:srgbClr val="0000ee"/>
                </a:solidFill>
                <a:uFillTx/>
                <a:latin typeface="Arial"/>
                <a:hlinkClick r:id="rId2"/>
              </a:rPr>
              <a:t>https://doi.org/10.1177/13675494211062623</a:t>
            </a:r>
            <a:r>
              <a:rPr b="0" lang="en-GB" sz="800" spc="-1" strike="noStrike">
                <a:solidFill>
                  <a:srgbClr val="000000"/>
                </a:solidFill>
                <a:latin typeface="Arial"/>
              </a:rPr>
              <a:t> </a:t>
            </a:r>
            <a:endParaRPr b="0" lang="en-GB" sz="800" spc="-1" strike="noStrike">
              <a:solidFill>
                <a:srgbClr val="000000"/>
              </a:solidFill>
              <a:latin typeface="Arial"/>
            </a:endParaRPr>
          </a:p>
          <a:p>
            <a:pPr lvl="1" marL="432000" indent="-216000">
              <a:lnSpc>
                <a:spcPct val="100000"/>
              </a:lnSpc>
              <a:buClr>
                <a:srgbClr val="000000"/>
              </a:buClr>
              <a:buSzPct val="45000"/>
              <a:buFont typeface="Wingdings" charset="2"/>
              <a:buChar char=""/>
            </a:pPr>
            <a:r>
              <a:rPr b="0" lang="en-GB" sz="800" spc="-1" strike="noStrike">
                <a:solidFill>
                  <a:srgbClr val="000000"/>
                </a:solidFill>
                <a:latin typeface="Arial"/>
                <a:ea typeface="Source Han Sans CN"/>
              </a:rPr>
              <a:t>Spreeuwenberg, L. (2022). The moral implications of cancel culture. Ethical Perspectives, 29(1), 89–114.</a:t>
            </a:r>
            <a:endParaRPr b="0" lang="en-GB" sz="800" spc="-1" strike="noStrike">
              <a:solidFill>
                <a:srgbClr val="000000"/>
              </a:solidFill>
              <a:latin typeface="Arial"/>
            </a:endParaRPr>
          </a:p>
          <a:p>
            <a:pPr lvl="1" marL="432000" indent="-216000">
              <a:lnSpc>
                <a:spcPct val="100000"/>
              </a:lnSpc>
              <a:buClr>
                <a:srgbClr val="000000"/>
              </a:buClr>
              <a:buSzPct val="45000"/>
              <a:buFont typeface="Wingdings" charset="2"/>
              <a:buChar char=""/>
            </a:pPr>
            <a:r>
              <a:rPr b="0" lang="en-GB" sz="800" spc="-1" strike="noStrike">
                <a:solidFill>
                  <a:srgbClr val="000000"/>
                </a:solidFill>
                <a:latin typeface="Arial"/>
                <a:ea typeface="Source Han Sans CN"/>
              </a:rPr>
              <a:t>Pfundmair, M., Wood, N.R., Hales, A. &amp; Wesselmann, E.D. (2024) How social exclusion makes radicalism flourish: A review of empirical evidence. Journal of Social Issues, 80, 341–359. </a:t>
            </a:r>
            <a:r>
              <a:rPr b="0" lang="en-GB" sz="800" spc="-1" strike="noStrike" u="sng">
                <a:solidFill>
                  <a:srgbClr val="0000ee"/>
                </a:solidFill>
                <a:uFillTx/>
                <a:latin typeface="Arial"/>
                <a:ea typeface="Source Han Sans CN"/>
                <a:hlinkClick r:id="rId3"/>
              </a:rPr>
              <a:t>https://doi.org/10.1111/josi.12520</a:t>
            </a:r>
            <a:r>
              <a:rPr b="0" lang="en-GB" sz="800" spc="-1" strike="noStrike">
                <a:solidFill>
                  <a:srgbClr val="000000"/>
                </a:solidFill>
                <a:latin typeface="Arial"/>
                <a:ea typeface="Source Han Sans CN"/>
              </a:rPr>
              <a:t> </a:t>
            </a:r>
            <a:endParaRPr b="0" lang="en-GB" sz="800" spc="-1" strike="noStrike">
              <a:solidFill>
                <a:srgbClr val="000000"/>
              </a:solidFill>
              <a:latin typeface="Arial"/>
            </a:endParaRPr>
          </a:p>
          <a:p>
            <a:pPr lvl="1" marL="432000" indent="-216000">
              <a:lnSpc>
                <a:spcPct val="100000"/>
              </a:lnSpc>
              <a:buClr>
                <a:srgbClr val="000000"/>
              </a:buClr>
              <a:buSzPct val="45000"/>
              <a:buFont typeface="Wingdings" charset="2"/>
              <a:buChar char=""/>
            </a:pPr>
            <a:r>
              <a:rPr b="0" lang="en-GB" sz="800" spc="-1" strike="noStrike">
                <a:solidFill>
                  <a:srgbClr val="000000"/>
                </a:solidFill>
                <a:latin typeface="Arial"/>
                <a:ea typeface="Source Han Sans CN"/>
              </a:rPr>
              <a:t>Norris, P. (2021). Cancel Culture: Myth or Reality? Political Studies, 71(1), 145-174. </a:t>
            </a:r>
            <a:r>
              <a:rPr b="0" lang="en-GB" sz="800" spc="-1" strike="noStrike" u="sng">
                <a:solidFill>
                  <a:srgbClr val="0000ee"/>
                </a:solidFill>
                <a:uFillTx/>
                <a:latin typeface="Arial"/>
                <a:ea typeface="Source Han Sans CN"/>
                <a:hlinkClick r:id="rId4"/>
              </a:rPr>
              <a:t>https://doi.org/10.1177/00323217211037023</a:t>
            </a:r>
            <a:r>
              <a:rPr b="0" lang="en-GB" sz="800" spc="-1" strike="noStrike">
                <a:solidFill>
                  <a:srgbClr val="000000"/>
                </a:solidFill>
                <a:latin typeface="Arial"/>
                <a:ea typeface="Source Han Sans CN"/>
              </a:rPr>
              <a:t> </a:t>
            </a:r>
            <a:endParaRPr b="0" lang="en-GB" sz="800" spc="-1" strike="noStrike">
              <a:solidFill>
                <a:srgbClr val="000000"/>
              </a:solidFill>
              <a:latin typeface="Arial"/>
            </a:endParaRPr>
          </a:p>
          <a:p>
            <a:pPr lvl="1" marL="432000" indent="-216000">
              <a:lnSpc>
                <a:spcPct val="100000"/>
              </a:lnSpc>
              <a:buClr>
                <a:srgbClr val="000000"/>
              </a:buClr>
              <a:buSzPct val="45000"/>
              <a:buFont typeface="Wingdings" charset="2"/>
              <a:buChar char=""/>
            </a:pPr>
            <a:r>
              <a:rPr b="0" lang="en-GB" sz="800" spc="-1" strike="noStrike">
                <a:solidFill>
                  <a:srgbClr val="000000"/>
                </a:solidFill>
                <a:latin typeface="Arial"/>
                <a:ea typeface="Source Han Sans CN"/>
              </a:rPr>
              <a:t>Hesmondhalgh, David and Campos Valverde, Raquel and Kaye, D. Bondy Valdovinos and Li, Zhongwei, The Impact of Algorithmically Driven Recommendation Systems on Music Consumption and Production: A Literature Review (February 9, 2023). UK Centre for Data Ethics and Innovation Reports, Available at SSRN: </a:t>
            </a:r>
            <a:r>
              <a:rPr b="0" lang="en-GB" sz="800" spc="-1" strike="noStrike" u="sng">
                <a:solidFill>
                  <a:srgbClr val="0000ee"/>
                </a:solidFill>
                <a:uFillTx/>
                <a:latin typeface="Arial"/>
                <a:ea typeface="Source Han Sans CN"/>
                <a:hlinkClick r:id="rId5"/>
              </a:rPr>
              <a:t>https://ssrn.com/abstract=4365916</a:t>
            </a:r>
            <a:endParaRPr b="0" lang="en-GB" sz="800" spc="-1" strike="noStrike">
              <a:solidFill>
                <a:srgbClr val="000000"/>
              </a:solidFill>
              <a:latin typeface="Arial"/>
            </a:endParaRPr>
          </a:p>
          <a:p>
            <a:pPr lvl="1" marL="432000" indent="-216000">
              <a:lnSpc>
                <a:spcPct val="100000"/>
              </a:lnSpc>
              <a:buClr>
                <a:srgbClr val="000000"/>
              </a:buClr>
              <a:buSzPct val="45000"/>
              <a:buFont typeface="Wingdings" charset="2"/>
              <a:buChar char=""/>
            </a:pPr>
            <a:r>
              <a:rPr b="0" lang="en-GB" sz="800" spc="-1" strike="noStrike">
                <a:solidFill>
                  <a:srgbClr val="000000"/>
                </a:solidFill>
                <a:latin typeface="Arial"/>
                <a:ea typeface="Source Han Sans CN"/>
              </a:rPr>
              <a:t>Tong, Z., Liu, H., Feng, J., Wang, W., Wu, H. and Xu, J. (2025), Trapped by AI Recommendation: How Identity Concerns Reduce Variety-Seeking Behavior. Manage Decis Econ. </a:t>
            </a:r>
            <a:r>
              <a:rPr b="0" lang="en-GB" sz="800" spc="-1" strike="noStrike" u="sng">
                <a:solidFill>
                  <a:srgbClr val="0000ee"/>
                </a:solidFill>
                <a:uFillTx/>
                <a:latin typeface="Arial"/>
                <a:ea typeface="Source Han Sans CN"/>
                <a:hlinkClick r:id="rId6"/>
              </a:rPr>
              <a:t>https://doi.org/10.1002/mde.4524</a:t>
            </a:r>
            <a:endParaRPr b="0" lang="en-GB" sz="800" spc="-1" strike="noStrike">
              <a:solidFill>
                <a:srgbClr val="000000"/>
              </a:solidFill>
              <a:latin typeface="Arial"/>
            </a:endParaRPr>
          </a:p>
          <a:p>
            <a:pPr marL="216000" indent="-216000">
              <a:lnSpc>
                <a:spcPct val="100000"/>
              </a:lnSpc>
              <a:buClr>
                <a:srgbClr val="000000"/>
              </a:buClr>
              <a:buSzPct val="45000"/>
              <a:buFont typeface="Wingdings" charset="2"/>
              <a:buChar char=""/>
            </a:pPr>
            <a:r>
              <a:rPr b="0" lang="en-GB" sz="800" spc="-1" strike="noStrike">
                <a:solidFill>
                  <a:srgbClr val="000000"/>
                </a:solidFill>
                <a:latin typeface="Arial"/>
                <a:ea typeface="Source Han Sans CN"/>
              </a:rPr>
              <a:t>Specifically on YouTube’s Algorithm: </a:t>
            </a:r>
            <a:endParaRPr b="0" lang="en-GB" sz="800" spc="-1" strike="noStrike">
              <a:solidFill>
                <a:srgbClr val="000000"/>
              </a:solidFill>
              <a:latin typeface="Arial"/>
            </a:endParaRPr>
          </a:p>
          <a:p>
            <a:pPr lvl="1" marL="432000" indent="-216000">
              <a:lnSpc>
                <a:spcPct val="100000"/>
              </a:lnSpc>
              <a:buClr>
                <a:srgbClr val="000000"/>
              </a:buClr>
              <a:buSzPct val="45000"/>
              <a:buFont typeface="Wingdings" charset="2"/>
              <a:buChar char=""/>
            </a:pPr>
            <a:r>
              <a:rPr b="0" lang="en-GB" sz="800" spc="-1" strike="noStrike">
                <a:solidFill>
                  <a:srgbClr val="000000"/>
                </a:solidFill>
                <a:latin typeface="Arial"/>
                <a:ea typeface="Source Han Sans CN"/>
              </a:rPr>
              <a:t>Lewis, R., &amp; Christin, A. (2022). Platform drama: “Cancel culture,” celebrity, and the struggle for accountability on YouTube. New Media &amp; Society, 24(7), 1632-1656. </a:t>
            </a:r>
            <a:r>
              <a:rPr b="0" lang="en-GB" sz="800" spc="-1" strike="noStrike" u="sng">
                <a:solidFill>
                  <a:srgbClr val="0000ee"/>
                </a:solidFill>
                <a:uFillTx/>
                <a:latin typeface="Arial"/>
                <a:ea typeface="Source Han Sans CN"/>
                <a:hlinkClick r:id="rId7"/>
              </a:rPr>
              <a:t>https://doi.org/10.1177/14614448221099235</a:t>
            </a:r>
            <a:endParaRPr b="0" lang="en-GB" sz="800" spc="-1" strike="noStrike">
              <a:solidFill>
                <a:srgbClr val="000000"/>
              </a:solidFill>
              <a:latin typeface="Arial"/>
            </a:endParaRPr>
          </a:p>
          <a:p>
            <a:pPr lvl="1" marL="432000" indent="-216000">
              <a:lnSpc>
                <a:spcPct val="100000"/>
              </a:lnSpc>
              <a:buClr>
                <a:srgbClr val="000000"/>
              </a:buClr>
              <a:buSzPct val="45000"/>
              <a:buFont typeface="Wingdings" charset="2"/>
              <a:buChar char=""/>
            </a:pPr>
            <a:r>
              <a:rPr b="0" lang="en-GB" sz="800" spc="-1" strike="noStrike">
                <a:solidFill>
                  <a:srgbClr val="000000"/>
                </a:solidFill>
                <a:latin typeface="Arial"/>
                <a:ea typeface="Source Han Sans CN"/>
              </a:rPr>
              <a:t>Jack Nicas, 2018. How YouTube Drives People to the Internet’s Darkest Corners, Google’s video site often recommends divisive or misleading material, despite recent changes designed to fix the problem. The Wall Street Journal. </a:t>
            </a:r>
            <a:r>
              <a:rPr b="0" lang="en-GB" sz="800" spc="-1" strike="noStrike" u="sng">
                <a:solidFill>
                  <a:srgbClr val="0000ee"/>
                </a:solidFill>
                <a:uFillTx/>
                <a:latin typeface="Arial"/>
                <a:ea typeface="Source Han Sans CN"/>
                <a:hlinkClick r:id="rId8"/>
              </a:rPr>
              <a:t>Here</a:t>
            </a:r>
            <a:endParaRPr b="0" lang="en-GB" sz="800" spc="-1" strike="noStrike">
              <a:solidFill>
                <a:srgbClr val="000000"/>
              </a:solidFill>
              <a:latin typeface="Arial"/>
            </a:endParaRPr>
          </a:p>
          <a:p>
            <a:pPr lvl="1" marL="432000" indent="-216000">
              <a:lnSpc>
                <a:spcPct val="100000"/>
              </a:lnSpc>
              <a:buClr>
                <a:srgbClr val="000000"/>
              </a:buClr>
              <a:buSzPct val="45000"/>
              <a:buFont typeface="Wingdings" charset="2"/>
              <a:buChar char=""/>
            </a:pPr>
            <a:r>
              <a:rPr b="0" lang="en-GB" sz="800" spc="-1" strike="noStrike">
                <a:solidFill>
                  <a:srgbClr val="000000"/>
                </a:solidFill>
                <a:latin typeface="Arial"/>
                <a:ea typeface="Source Han Sans CN"/>
              </a:rPr>
              <a:t>Munger, Kevin, and Joseph Phillips. "Right-wing YouTube: A supply and demand perspective." The International Journal of Press/Politics 27, no. 1 (2022): 186-219. </a:t>
            </a:r>
            <a:r>
              <a:rPr b="0" lang="en-GB" sz="800" spc="-1" strike="noStrike" u="sng">
                <a:solidFill>
                  <a:srgbClr val="0000ee"/>
                </a:solidFill>
                <a:uFillTx/>
                <a:latin typeface="Arial"/>
                <a:ea typeface="Source Han Sans CN"/>
                <a:hlinkClick r:id="rId9"/>
              </a:rPr>
              <a:t>https://doi.org/10.1177/1940161220964767</a:t>
            </a:r>
            <a:r>
              <a:rPr b="0" lang="en-GB" sz="800" spc="-1" strike="noStrike">
                <a:solidFill>
                  <a:srgbClr val="000000"/>
                </a:solidFill>
                <a:latin typeface="Arial"/>
                <a:ea typeface="Source Han Sans CN"/>
              </a:rPr>
              <a:t> </a:t>
            </a:r>
            <a:endParaRPr b="0" lang="en-GB" sz="800" spc="-1" strike="noStrike">
              <a:solidFill>
                <a:srgbClr val="000000"/>
              </a:solidFill>
              <a:latin typeface="Arial"/>
            </a:endParaRPr>
          </a:p>
          <a:p>
            <a:pPr lvl="1" marL="432000" indent="-216000">
              <a:lnSpc>
                <a:spcPct val="100000"/>
              </a:lnSpc>
              <a:buClr>
                <a:srgbClr val="000000"/>
              </a:buClr>
              <a:buSzPct val="45000"/>
              <a:buFont typeface="Wingdings" charset="2"/>
              <a:buChar char=""/>
            </a:pPr>
            <a:r>
              <a:rPr b="0" lang="en-GB" sz="800" spc="-1" strike="noStrike">
                <a:solidFill>
                  <a:srgbClr val="000000"/>
                </a:solidFill>
                <a:latin typeface="Arial"/>
                <a:ea typeface="Source Han Sans CN"/>
              </a:rPr>
              <a:t>Hana Kiros, 2022. Hated that video? YouTube’s algorithm might push you another just like it. MIT Technology Review. </a:t>
            </a:r>
            <a:r>
              <a:rPr b="0" lang="en-GB" sz="800" spc="-1" strike="noStrike" u="sng">
                <a:solidFill>
                  <a:srgbClr val="0000ee"/>
                </a:solidFill>
                <a:uFillTx/>
                <a:latin typeface="Arial"/>
                <a:ea typeface="Source Han Sans CN"/>
                <a:hlinkClick r:id="rId10"/>
              </a:rPr>
              <a:t>Here</a:t>
            </a:r>
            <a:endParaRPr b="0" lang="en-GB" sz="800" spc="-1" strike="noStrike">
              <a:solidFill>
                <a:srgbClr val="000000"/>
              </a:solidFill>
              <a:latin typeface="Arial"/>
            </a:endParaRPr>
          </a:p>
          <a:p>
            <a:pPr lvl="1" marL="432000" indent="-216000">
              <a:lnSpc>
                <a:spcPct val="100000"/>
              </a:lnSpc>
              <a:buClr>
                <a:srgbClr val="000000"/>
              </a:buClr>
              <a:buSzPct val="45000"/>
              <a:buFont typeface="Wingdings" charset="2"/>
              <a:buChar char=""/>
            </a:pPr>
            <a:r>
              <a:rPr b="0" lang="en-GB" sz="800" spc="-1" strike="noStrike">
                <a:solidFill>
                  <a:srgbClr val="000000"/>
                </a:solidFill>
                <a:latin typeface="Arial"/>
                <a:ea typeface="Source Han Sans CN"/>
              </a:rPr>
              <a:t>Rieder, B., Matamoros-Fernández, A., &amp; Coromina, Ò. (2018). From ranking algorithms to ‘ranking cultures’: Investigating the modulation of visibility in YouTube search results. Convergence, 24(1), 50-68. </a:t>
            </a:r>
            <a:r>
              <a:rPr b="0" lang="en-GB" sz="800" spc="-1" strike="noStrike" u="sng">
                <a:solidFill>
                  <a:srgbClr val="0000ee"/>
                </a:solidFill>
                <a:uFillTx/>
                <a:latin typeface="Arial"/>
                <a:ea typeface="Source Han Sans CN"/>
                <a:hlinkClick r:id="rId11"/>
              </a:rPr>
              <a:t>https://doi.org/10.1177/1354856517736982</a:t>
            </a:r>
            <a:endParaRPr b="0" lang="en-GB" sz="800" spc="-1" strike="noStrike">
              <a:solidFill>
                <a:srgbClr val="000000"/>
              </a:solidFill>
              <a:latin typeface="Arial"/>
            </a:endParaRPr>
          </a:p>
          <a:p>
            <a:pPr lvl="1" marL="432000" indent="-216000">
              <a:lnSpc>
                <a:spcPct val="100000"/>
              </a:lnSpc>
              <a:buClr>
                <a:srgbClr val="000000"/>
              </a:buClr>
              <a:buSzPct val="45000"/>
              <a:buFont typeface="Wingdings" charset="2"/>
              <a:buChar char=""/>
            </a:pPr>
            <a:r>
              <a:rPr b="0" lang="en-GB" sz="800" spc="-1" strike="noStrike">
                <a:solidFill>
                  <a:srgbClr val="000000"/>
                </a:solidFill>
                <a:latin typeface="Arial"/>
                <a:ea typeface="Source Han Sans CN"/>
              </a:rPr>
              <a:t>Birchall, C., Knight, P., &amp; Knight, S. (2024). Conspiracy Loops: From Distrust to Conspiracy to Culture Wars. Demos. </a:t>
            </a:r>
            <a:r>
              <a:rPr b="0" lang="en-GB" sz="800" spc="-1" strike="noStrike" u="sng">
                <a:solidFill>
                  <a:srgbClr val="0000ee"/>
                </a:solidFill>
                <a:uFillTx/>
                <a:latin typeface="Arial"/>
                <a:ea typeface="Source Han Sans CN"/>
                <a:hlinkClick r:id="rId12"/>
              </a:rPr>
              <a:t>https://demos.co.uk/wp-content/uploads/2024/04/Conspiracy-Loops_Report.pdf</a:t>
            </a:r>
            <a:r>
              <a:rPr b="0" lang="en-GB" sz="800" spc="-1" strike="noStrike">
                <a:solidFill>
                  <a:srgbClr val="000000"/>
                </a:solidFill>
                <a:latin typeface="Arial"/>
                <a:ea typeface="Source Han Sans CN"/>
              </a:rPr>
              <a:t> </a:t>
            </a:r>
            <a:endParaRPr b="0" lang="en-GB" sz="800" spc="-1" strike="noStrike">
              <a:solidFill>
                <a:srgbClr val="000000"/>
              </a:solidFill>
              <a:latin typeface="Arial"/>
            </a:endParaRPr>
          </a:p>
          <a:p>
            <a:pPr lvl="1" marL="432000" indent="-216000">
              <a:lnSpc>
                <a:spcPct val="100000"/>
              </a:lnSpc>
              <a:buClr>
                <a:srgbClr val="000000"/>
              </a:buClr>
              <a:buSzPct val="45000"/>
              <a:buFont typeface="Wingdings" charset="2"/>
              <a:buChar char=""/>
            </a:pPr>
            <a:r>
              <a:rPr b="0" lang="en-GB" sz="800" spc="-1" strike="noStrike">
                <a:solidFill>
                  <a:srgbClr val="000000"/>
                </a:solidFill>
                <a:latin typeface="Arial"/>
                <a:ea typeface="Source Han Sans CN"/>
              </a:rPr>
              <a:t>Hazem Ibrahim, Nouar AlDahoul, Sangjin Lee, Talal Rahwan, Yasir Zaki, YouTube’s recommendation algorithm is left-leaning in the United States, PNAS Nexus, Volume 2, Issue 8, August 2023, pgad264, </a:t>
            </a:r>
            <a:r>
              <a:rPr b="0" lang="en-GB" sz="800" spc="-1" strike="noStrike" u="sng">
                <a:solidFill>
                  <a:srgbClr val="0000ee"/>
                </a:solidFill>
                <a:uFillTx/>
                <a:latin typeface="Arial"/>
                <a:ea typeface="Source Han Sans CN"/>
                <a:hlinkClick r:id="rId13"/>
              </a:rPr>
              <a:t>https://doi.org/10.1093/pnasnexus/pgad264</a:t>
            </a:r>
            <a:endParaRPr b="0" lang="en-GB" sz="800" spc="-1" strike="noStrike">
              <a:solidFill>
                <a:srgbClr val="000000"/>
              </a:solidFill>
              <a:latin typeface="Arial"/>
            </a:endParaRPr>
          </a:p>
          <a:p>
            <a:pPr lvl="1" marL="432000" indent="-216000">
              <a:lnSpc>
                <a:spcPct val="100000"/>
              </a:lnSpc>
              <a:buClr>
                <a:srgbClr val="000000"/>
              </a:buClr>
              <a:buSzPct val="45000"/>
              <a:buFont typeface="Wingdings" charset="2"/>
              <a:buChar char=""/>
            </a:pPr>
            <a:r>
              <a:rPr b="0" lang="en-GB" sz="800" spc="-1" strike="noStrike">
                <a:solidFill>
                  <a:srgbClr val="000000"/>
                </a:solidFill>
                <a:latin typeface="Arial"/>
                <a:ea typeface="Source Han Sans CN"/>
              </a:rPr>
              <a:t>Yesilada M, Lewandowsky S. Systematic review: YouTube recommendations and problematic content. Internet Policy Rev. 2022 Mar 31;11(1):1652. doi: 10.14763/2022.1.1652. PMID: 36466439; PMCID: PMC7613872.</a:t>
            </a:r>
            <a:endParaRPr b="0" lang="en-GB" sz="800" spc="-1" strike="noStrike">
              <a:solidFill>
                <a:srgbClr val="000000"/>
              </a:solidFill>
              <a:latin typeface="Arial"/>
            </a:endParaRPr>
          </a:p>
          <a:p>
            <a:pPr lvl="1" marL="432000" indent="-216000">
              <a:lnSpc>
                <a:spcPct val="100000"/>
              </a:lnSpc>
              <a:buClr>
                <a:srgbClr val="000000"/>
              </a:buClr>
              <a:buSzPct val="45000"/>
              <a:buFont typeface="Wingdings" charset="2"/>
              <a:buChar char=""/>
            </a:pPr>
            <a:r>
              <a:rPr b="0" lang="en-GB" sz="800" spc="-1" strike="noStrike">
                <a:solidFill>
                  <a:srgbClr val="000000"/>
                </a:solidFill>
                <a:latin typeface="Arial"/>
                <a:ea typeface="Source Han Sans CN"/>
              </a:rPr>
              <a:t>Zuboff, S. (2015). Big other: Surveillance Capitalism and the Prospects of an Information Civilization. Journal of Information Technology, 30(1), 75-89. </a:t>
            </a:r>
            <a:r>
              <a:rPr b="0" lang="en-GB" sz="800" spc="-1" strike="noStrike" u="sng">
                <a:solidFill>
                  <a:srgbClr val="0000ee"/>
                </a:solidFill>
                <a:uFillTx/>
                <a:latin typeface="Arial"/>
                <a:ea typeface="Source Han Sans CN"/>
                <a:hlinkClick r:id="rId14"/>
              </a:rPr>
              <a:t>https://doi.org/10.1057/jit.2015.5</a:t>
            </a:r>
            <a:endParaRPr b="0" lang="en-GB" sz="800" spc="-1" strike="noStrike">
              <a:solidFill>
                <a:srgbClr val="000000"/>
              </a:solidFill>
              <a:latin typeface="Arial"/>
            </a:endParaRPr>
          </a:p>
          <a:p>
            <a:pPr lvl="1" marL="432000" indent="-216000">
              <a:lnSpc>
                <a:spcPct val="100000"/>
              </a:lnSpc>
              <a:buClr>
                <a:srgbClr val="000000"/>
              </a:buClr>
              <a:buSzPct val="45000"/>
              <a:buFont typeface="Wingdings" charset="2"/>
              <a:buChar char=""/>
            </a:pPr>
            <a:r>
              <a:rPr b="0" lang="en-GB" sz="800" spc="-1" strike="noStrike">
                <a:solidFill>
                  <a:srgbClr val="000000"/>
                </a:solidFill>
                <a:latin typeface="Arial"/>
                <a:ea typeface="Source Han Sans CN"/>
              </a:rPr>
              <a:t>Couldry, N., &amp; Mejias, U. A. (2019). Data Colonialism: Rethinking Big Data’s Relation to the Contemporary Subject. Television &amp; New Media, 20(4), 336-349. </a:t>
            </a:r>
            <a:r>
              <a:rPr b="0" lang="en-GB" sz="800" spc="-1" strike="noStrike" u="sng">
                <a:solidFill>
                  <a:srgbClr val="0000ee"/>
                </a:solidFill>
                <a:uFillTx/>
                <a:latin typeface="Arial"/>
                <a:ea typeface="Source Han Sans CN"/>
                <a:hlinkClick r:id="rId15"/>
              </a:rPr>
              <a:t>https://doi.org/10.1177/1527476418796632</a:t>
            </a:r>
            <a:endParaRPr b="0" lang="en-GB" sz="800" spc="-1" strike="noStrike">
              <a:solidFill>
                <a:srgbClr val="000000"/>
              </a:solidFill>
              <a:latin typeface="Arial"/>
            </a:endParaRPr>
          </a:p>
          <a:p>
            <a:pPr lvl="1" marL="432000" indent="-216000">
              <a:lnSpc>
                <a:spcPct val="100000"/>
              </a:lnSpc>
              <a:buClr>
                <a:srgbClr val="000000"/>
              </a:buClr>
              <a:buSzPct val="45000"/>
              <a:buFont typeface="Wingdings" charset="2"/>
              <a:buChar char=""/>
            </a:pPr>
            <a:r>
              <a:rPr b="0" lang="en-GB" sz="800" spc="-1" strike="noStrike">
                <a:solidFill>
                  <a:srgbClr val="000000"/>
                </a:solidFill>
                <a:latin typeface="Arial"/>
                <a:ea typeface="Source Han Sans CN"/>
              </a:rPr>
              <a:t>West, S. M. (2019). Data Capitalism: Redefining the Logics of Surveillance and Privacy. Business &amp; Society, 58(1), 20-41. </a:t>
            </a:r>
            <a:r>
              <a:rPr b="0" lang="en-GB" sz="800" spc="-1" strike="noStrike" u="sng">
                <a:solidFill>
                  <a:srgbClr val="0000ee"/>
                </a:solidFill>
                <a:uFillTx/>
                <a:latin typeface="Arial"/>
                <a:ea typeface="Source Han Sans CN"/>
                <a:hlinkClick r:id="rId16"/>
              </a:rPr>
              <a:t>https://doi.org/10.1177/0007650317718185</a:t>
            </a:r>
            <a:r>
              <a:rPr b="0" lang="en-GB" sz="800" spc="-1" strike="noStrike">
                <a:solidFill>
                  <a:srgbClr val="000000"/>
                </a:solidFill>
                <a:latin typeface="Arial"/>
                <a:ea typeface="Source Han Sans CN"/>
              </a:rPr>
              <a:t> </a:t>
            </a:r>
            <a:endParaRPr b="0" lang="en-GB" sz="800" spc="-1" strike="noStrike">
              <a:solidFill>
                <a:srgbClr val="000000"/>
              </a:solidFill>
              <a:latin typeface="Arial"/>
            </a:endParaRPr>
          </a:p>
          <a:p>
            <a:pPr marL="216000" indent="-216000">
              <a:lnSpc>
                <a:spcPct val="100000"/>
              </a:lnSpc>
              <a:buClr>
                <a:srgbClr val="000000"/>
              </a:buClr>
              <a:buSzPct val="45000"/>
              <a:buFont typeface="Wingdings" charset="2"/>
              <a:buChar char=""/>
            </a:pPr>
            <a:r>
              <a:rPr b="0" lang="en-GB" sz="800" spc="-1" strike="noStrike">
                <a:solidFill>
                  <a:srgbClr val="000000"/>
                </a:solidFill>
                <a:latin typeface="Arial"/>
                <a:ea typeface="Source Han Sans CN"/>
              </a:rPr>
              <a:t>Google occasionally publishes white papers and blog posts about YouTube’s algorithm and business practices. These can be found on the </a:t>
            </a:r>
            <a:r>
              <a:rPr b="0" lang="en-GB" sz="800" spc="-1" strike="noStrike" u="sng">
                <a:solidFill>
                  <a:srgbClr val="0000ee"/>
                </a:solidFill>
                <a:uFillTx/>
                <a:latin typeface="Arial"/>
                <a:ea typeface="Source Han Sans CN"/>
                <a:hlinkClick r:id="rId17"/>
              </a:rPr>
              <a:t>Google AI Blog</a:t>
            </a:r>
            <a:r>
              <a:rPr b="0" lang="en-GB" sz="800" spc="-1" strike="noStrike" u="sng">
                <a:solidFill>
                  <a:srgbClr val="0000ee"/>
                </a:solidFill>
                <a:uFillTx/>
                <a:latin typeface="Arial"/>
                <a:ea typeface="Source Han Sans CN"/>
              </a:rPr>
              <a:t>,</a:t>
            </a:r>
            <a:r>
              <a:rPr b="0" lang="en-GB" sz="800" spc="-1" strike="noStrike">
                <a:solidFill>
                  <a:srgbClr val="000000"/>
                </a:solidFill>
                <a:latin typeface="Arial"/>
                <a:ea typeface="Source Han Sans CN"/>
              </a:rPr>
              <a:t> </a:t>
            </a:r>
            <a:r>
              <a:rPr b="0" lang="en-GB" sz="800" spc="-1" strike="noStrike" u="sng">
                <a:solidFill>
                  <a:srgbClr val="0000ee"/>
                </a:solidFill>
                <a:uFillTx/>
                <a:latin typeface="Arial"/>
                <a:ea typeface="Source Han Sans CN"/>
                <a:hlinkClick r:id="rId18"/>
              </a:rPr>
              <a:t>YouTube’s Creator Academy</a:t>
            </a:r>
            <a:r>
              <a:rPr b="0" lang="en-GB" sz="800" spc="-1" strike="noStrike">
                <a:solidFill>
                  <a:srgbClr val="000000"/>
                </a:solidFill>
                <a:latin typeface="Arial"/>
                <a:ea typeface="Source Han Sans CN"/>
              </a:rPr>
              <a:t>, and </a:t>
            </a:r>
            <a:r>
              <a:rPr b="0" lang="en-GB" sz="800" spc="-1" strike="noStrike" u="sng">
                <a:solidFill>
                  <a:srgbClr val="0000ee"/>
                </a:solidFill>
                <a:uFillTx/>
                <a:latin typeface="Arial"/>
                <a:ea typeface="Source Han Sans CN"/>
                <a:hlinkClick r:id="rId19"/>
              </a:rPr>
              <a:t>Google Research Blog</a:t>
            </a:r>
            <a:r>
              <a:rPr b="0" lang="en-GB" sz="800" spc="-1" strike="noStrike">
                <a:solidFill>
                  <a:srgbClr val="000000"/>
                </a:solidFill>
                <a:latin typeface="Arial"/>
                <a:ea typeface="Source Han Sans CN"/>
              </a:rPr>
              <a:t>. </a:t>
            </a:r>
            <a:endParaRPr b="0" lang="en-GB" sz="800" spc="-1" strike="noStrike">
              <a:solidFill>
                <a:srgbClr val="000000"/>
              </a:solidFill>
              <a:latin typeface="Arial"/>
            </a:endParaRPr>
          </a:p>
          <a:p>
            <a:pPr marL="216000" indent="-216000">
              <a:lnSpc>
                <a:spcPct val="100000"/>
              </a:lnSpc>
              <a:buClr>
                <a:srgbClr val="000000"/>
              </a:buClr>
              <a:buSzPct val="45000"/>
              <a:buFont typeface="Wingdings" charset="2"/>
              <a:buChar char=""/>
            </a:pPr>
            <a:r>
              <a:rPr b="0" lang="en-GB" sz="800" spc="-1" strike="noStrike">
                <a:solidFill>
                  <a:srgbClr val="000000"/>
                </a:solidFill>
                <a:latin typeface="Arial"/>
                <a:ea typeface="Source Han Sans CN"/>
              </a:rPr>
              <a:t>Icons by </a:t>
            </a:r>
            <a:r>
              <a:rPr b="0" lang="en-GB" sz="800" spc="-1" strike="noStrike" u="sng">
                <a:solidFill>
                  <a:srgbClr val="0000ee"/>
                </a:solidFill>
                <a:uFillTx/>
                <a:latin typeface="Arial"/>
                <a:ea typeface="Source Han Sans CN"/>
                <a:hlinkClick r:id="rId20"/>
              </a:rPr>
              <a:t>Larea</a:t>
            </a:r>
            <a:r>
              <a:rPr b="0" lang="en-GB" sz="800" spc="-1" strike="noStrike">
                <a:solidFill>
                  <a:srgbClr val="000000"/>
                </a:solidFill>
                <a:latin typeface="Arial"/>
                <a:ea typeface="Source Han Sans CN"/>
              </a:rPr>
              <a:t> from </a:t>
            </a:r>
            <a:r>
              <a:rPr b="0" lang="en-GB" sz="800" spc="-1" strike="noStrike" u="sng">
                <a:solidFill>
                  <a:srgbClr val="0000ee"/>
                </a:solidFill>
                <a:uFillTx/>
                <a:latin typeface="Arial"/>
                <a:ea typeface="Source Han Sans CN"/>
                <a:hlinkClick r:id="rId21"/>
              </a:rPr>
              <a:t>Noun Project</a:t>
            </a:r>
            <a:r>
              <a:rPr b="0" lang="en-GB" sz="800" spc="-1" strike="noStrike">
                <a:solidFill>
                  <a:srgbClr val="000000"/>
                </a:solidFill>
                <a:latin typeface="Arial"/>
                <a:ea typeface="Source Han Sans CN"/>
              </a:rPr>
              <a:t> (CC BY 3.0)</a:t>
            </a:r>
            <a:endParaRPr b="0" lang="en-GB" sz="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3"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It’s all connected!</a:t>
            </a:r>
            <a:endParaRPr b="0" lang="en-GB" sz="4400" spc="-1" strike="noStrike">
              <a:solidFill>
                <a:srgbClr val="000000"/>
              </a:solidFill>
              <a:latin typeface="Arial"/>
            </a:endParaRPr>
          </a:p>
        </p:txBody>
      </p:sp>
      <p:sp>
        <p:nvSpPr>
          <p:cNvPr id="574" name="PlaceHolder 2"/>
          <p:cNvSpPr>
            <a:spLocks noGrp="1"/>
          </p:cNvSpPr>
          <p:nvPr>
            <p:ph/>
          </p:nvPr>
        </p:nvSpPr>
        <p:spPr>
          <a:xfrm>
            <a:off x="5040000" y="1326600"/>
            <a:ext cx="4530960" cy="328356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Eco-systems (e.g. Google)</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Social Media Academies and Consultancies</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Data Analytics and Behavioral Insights Firms (i.e. Affective Computing)</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Fake News and Propaganda Organisations</a:t>
            </a:r>
            <a:endParaRPr b="0" lang="en-GB" sz="1800" spc="-1" strike="noStrike">
              <a:solidFill>
                <a:srgbClr val="000000"/>
              </a:solidFill>
              <a:latin typeface="Arial"/>
            </a:endParaRPr>
          </a:p>
        </p:txBody>
      </p:sp>
      <p:pic>
        <p:nvPicPr>
          <p:cNvPr id="575" name="" descr=""/>
          <p:cNvPicPr/>
          <p:nvPr/>
        </p:nvPicPr>
        <p:blipFill>
          <a:blip r:embed="rId1"/>
          <a:stretch/>
        </p:blipFill>
        <p:spPr>
          <a:xfrm>
            <a:off x="540000" y="1066320"/>
            <a:ext cx="4058640" cy="4690440"/>
          </a:xfrm>
          <a:prstGeom prst="rect">
            <a:avLst/>
          </a:prstGeom>
          <a:ln w="0">
            <a:noFill/>
          </a:ln>
        </p:spPr>
      </p:pic>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6"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Be vigilant!</a:t>
            </a:r>
            <a:endParaRPr b="0" lang="en-GB" sz="4400" spc="-1" strike="noStrike">
              <a:solidFill>
                <a:srgbClr val="000000"/>
              </a:solidFill>
              <a:latin typeface="Arial"/>
            </a:endParaRPr>
          </a:p>
        </p:txBody>
      </p:sp>
      <p:sp>
        <p:nvSpPr>
          <p:cNvPr id="577" name="PlaceHolder 2"/>
          <p:cNvSpPr>
            <a:spLocks noGrp="1"/>
          </p:cNvSpPr>
          <p:nvPr>
            <p:ph/>
          </p:nvPr>
        </p:nvSpPr>
        <p:spPr>
          <a:xfrm>
            <a:off x="504000" y="1326600"/>
            <a:ext cx="4532040" cy="328356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Collective anxiety creates a vacuum for figures who have “figured it out”</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Figures speaking with authority – speaking "truth" - exploit our need for certainty</a:t>
            </a:r>
            <a:endParaRPr b="0" lang="en-GB" sz="1800" spc="-1" strike="noStrike">
              <a:solidFill>
                <a:srgbClr val="000000"/>
              </a:solidFill>
              <a:latin typeface="Arial"/>
            </a:endParaRPr>
          </a:p>
          <a:p>
            <a:pPr lvl="1" marL="864000" indent="-324000">
              <a:lnSpc>
                <a:spcPct val="100000"/>
              </a:lnSpc>
              <a:spcBef>
                <a:spcPts val="1134"/>
              </a:spcBef>
              <a:buClr>
                <a:srgbClr val="000000"/>
              </a:buClr>
              <a:buSzPct val="75000"/>
              <a:buFont typeface="Symbol" charset="2"/>
              <a:buChar char=""/>
            </a:pPr>
            <a:r>
              <a:rPr b="0" lang="en-GB" sz="1800" spc="-1" strike="noStrike">
                <a:solidFill>
                  <a:srgbClr val="000000"/>
                </a:solidFill>
                <a:latin typeface="Arial"/>
              </a:rPr>
              <a:t>e.g. explainer journalists like Ezra Klein</a:t>
            </a:r>
            <a:endParaRPr b="0" lang="en-GB" sz="1800" spc="-1" strike="noStrike">
              <a:solidFill>
                <a:srgbClr val="000000"/>
              </a:solidFill>
              <a:latin typeface="Arial"/>
            </a:endParaRPr>
          </a:p>
        </p:txBody>
      </p:sp>
      <p:pic>
        <p:nvPicPr>
          <p:cNvPr id="578" name="" descr=""/>
          <p:cNvPicPr/>
          <p:nvPr/>
        </p:nvPicPr>
        <p:blipFill>
          <a:blip r:embed="rId1"/>
          <a:stretch/>
        </p:blipFill>
        <p:spPr>
          <a:xfrm>
            <a:off x="6338880" y="1260000"/>
            <a:ext cx="2653920" cy="4215960"/>
          </a:xfrm>
          <a:prstGeom prst="rect">
            <a:avLst/>
          </a:prstGeom>
          <a:ln w="0">
            <a:noFill/>
          </a:ln>
        </p:spPr>
      </p:pic>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79" name="" descr=""/>
          <p:cNvPicPr/>
          <p:nvPr/>
        </p:nvPicPr>
        <p:blipFill>
          <a:blip r:embed="rId1"/>
          <a:stretch/>
        </p:blipFill>
        <p:spPr>
          <a:xfrm>
            <a:off x="194760" y="1260000"/>
            <a:ext cx="5104440" cy="4065120"/>
          </a:xfrm>
          <a:prstGeom prst="rect">
            <a:avLst/>
          </a:prstGeom>
          <a:ln w="0">
            <a:noFill/>
          </a:ln>
        </p:spPr>
      </p:pic>
      <p:sp>
        <p:nvSpPr>
          <p:cNvPr id="580"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Are you not entertained?!?</a:t>
            </a:r>
            <a:endParaRPr b="0" lang="en-GB" sz="4400" spc="-1" strike="noStrike">
              <a:solidFill>
                <a:srgbClr val="000000"/>
              </a:solidFill>
              <a:latin typeface="Arial"/>
            </a:endParaRPr>
          </a:p>
        </p:txBody>
      </p:sp>
      <p:sp>
        <p:nvSpPr>
          <p:cNvPr id="581" name="PlaceHolder 2"/>
          <p:cNvSpPr>
            <a:spLocks noGrp="1"/>
          </p:cNvSpPr>
          <p:nvPr>
            <p:ph/>
          </p:nvPr>
        </p:nvSpPr>
        <p:spPr>
          <a:xfrm>
            <a:off x="5184000" y="1326600"/>
            <a:ext cx="4418640" cy="3280320"/>
          </a:xfrm>
          <a:prstGeom prst="rect">
            <a:avLst/>
          </a:prstGeom>
          <a:noFill/>
          <a:ln w="0">
            <a:noFill/>
          </a:ln>
        </p:spPr>
        <p:txBody>
          <a:bodyPr lIns="0" rIns="0" tIns="0" bIns="0" anchor="t">
            <a:normAutofit/>
          </a:bodyPr>
          <a:p>
            <a:pPr indent="0">
              <a:lnSpc>
                <a:spcPct val="100000"/>
              </a:lnSpc>
              <a:spcBef>
                <a:spcPts val="1417"/>
              </a:spcBef>
              <a:buNone/>
            </a:pPr>
            <a:r>
              <a:rPr b="0" lang="en-GB" sz="1800" spc="-1" strike="noStrike">
                <a:solidFill>
                  <a:srgbClr val="000000"/>
                </a:solidFill>
                <a:latin typeface="Arial"/>
              </a:rPr>
              <a:t>Hot take #1:</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Content creators are our modern gladiators</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We love bloodshed and drama?</a:t>
            </a:r>
            <a:endParaRPr b="0" lang="en-GB" sz="1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GB" sz="1800" spc="-1" strike="noStrike">
                <a:solidFill>
                  <a:srgbClr val="000000"/>
                </a:solidFill>
                <a:latin typeface="Arial"/>
              </a:rPr>
              <a:t>They are the most media literate people out there</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0" name="PlaceHolder 1"/>
          <p:cNvSpPr>
            <a:spLocks noGrp="1"/>
          </p:cNvSpPr>
          <p:nvPr>
            <p:ph/>
          </p:nvPr>
        </p:nvSpPr>
        <p:spPr>
          <a:xfrm>
            <a:off x="828000" y="426600"/>
            <a:ext cx="2359800" cy="3337200"/>
          </a:xfrm>
          <a:prstGeom prst="rect">
            <a:avLst/>
          </a:prstGeom>
          <a:noFill/>
          <a:ln w="0">
            <a:noFill/>
          </a:ln>
        </p:spPr>
        <p:txBody>
          <a:bodyPr lIns="0" rIns="0" tIns="0" bIns="0" anchor="ctr">
            <a:normAutofit/>
          </a:bodyPr>
          <a:p>
            <a:pPr indent="0">
              <a:lnSpc>
                <a:spcPct val="100000"/>
              </a:lnSpc>
              <a:spcBef>
                <a:spcPts val="1417"/>
              </a:spcBef>
              <a:buNone/>
              <a:tabLst>
                <a:tab algn="l" pos="0"/>
              </a:tabLst>
            </a:pPr>
            <a:r>
              <a:rPr b="1" lang="en-GB" sz="1800" spc="-1" strike="noStrike">
                <a:solidFill>
                  <a:srgbClr val="000000"/>
                </a:solidFill>
                <a:latin typeface="Arial"/>
              </a:rPr>
              <a:t>Question 1</a:t>
            </a:r>
            <a:endParaRPr b="0" lang="en-GB" sz="1800" spc="-1" strike="noStrike">
              <a:solidFill>
                <a:srgbClr val="000000"/>
              </a:solidFill>
              <a:latin typeface="Arial"/>
            </a:endParaRPr>
          </a:p>
          <a:p>
            <a:pPr indent="0">
              <a:lnSpc>
                <a:spcPct val="100000"/>
              </a:lnSpc>
              <a:spcBef>
                <a:spcPts val="1417"/>
              </a:spcBef>
              <a:buNone/>
              <a:tabLst>
                <a:tab algn="l" pos="0"/>
              </a:tabLst>
            </a:pPr>
            <a:r>
              <a:rPr b="0" lang="en-GB" sz="1800" spc="-1" strike="noStrike">
                <a:solidFill>
                  <a:srgbClr val="000000"/>
                </a:solidFill>
                <a:latin typeface="Arial"/>
              </a:rPr>
              <a:t>Have you found yourself a little bit angrier, more confused, or more lost than usual as of late? </a:t>
            </a:r>
            <a:endParaRPr b="0" lang="en-GB" sz="1800" spc="-1" strike="noStrike">
              <a:solidFill>
                <a:srgbClr val="000000"/>
              </a:solidFill>
              <a:latin typeface="Arial"/>
            </a:endParaRPr>
          </a:p>
        </p:txBody>
      </p:sp>
      <p:pic>
        <p:nvPicPr>
          <p:cNvPr id="281" name="" descr=""/>
          <p:cNvPicPr/>
          <p:nvPr/>
        </p:nvPicPr>
        <p:blipFill>
          <a:blip r:embed="rId1"/>
          <a:stretch/>
        </p:blipFill>
        <p:spPr>
          <a:xfrm>
            <a:off x="465120" y="56880"/>
            <a:ext cx="9056520" cy="5654160"/>
          </a:xfrm>
          <a:prstGeom prst="rect">
            <a:avLst/>
          </a:prstGeom>
          <a:ln w="0">
            <a:noFill/>
          </a:ln>
        </p:spPr>
      </p:pic>
      <p:sp>
        <p:nvSpPr>
          <p:cNvPr id="282" name="PlaceHolder 15"/>
          <p:cNvSpPr/>
          <p:nvPr/>
        </p:nvSpPr>
        <p:spPr>
          <a:xfrm>
            <a:off x="3744000" y="102960"/>
            <a:ext cx="2359800" cy="3337200"/>
          </a:xfrm>
          <a:prstGeom prst="rect">
            <a:avLst/>
          </a:prstGeom>
          <a:noFill/>
          <a:ln w="0">
            <a:noFill/>
          </a:ln>
        </p:spPr>
        <p:style>
          <a:lnRef idx="0"/>
          <a:fillRef idx="0"/>
          <a:effectRef idx="0"/>
          <a:fontRef idx="minor"/>
        </p:style>
        <p:txBody>
          <a:bodyPr lIns="0" rIns="0" tIns="0" bIns="0" anchor="ctr">
            <a:normAutofit/>
          </a:bodyPr>
          <a:p>
            <a:pPr algn="ctr">
              <a:lnSpc>
                <a:spcPct val="100000"/>
              </a:lnSpc>
              <a:spcBef>
                <a:spcPts val="1417"/>
              </a:spcBef>
            </a:pPr>
            <a:r>
              <a:rPr b="1" lang="en-GB" sz="1800" spc="-1" strike="noStrike">
                <a:solidFill>
                  <a:srgbClr val="000000"/>
                </a:solidFill>
                <a:latin typeface="Arial"/>
                <a:ea typeface="DejaVu Sans"/>
              </a:rPr>
              <a:t>Question 2</a:t>
            </a:r>
            <a:endParaRPr b="0" lang="en-GB" sz="1800" spc="-1" strike="noStrike">
              <a:solidFill>
                <a:srgbClr val="000000"/>
              </a:solidFill>
              <a:latin typeface="Arial"/>
            </a:endParaRPr>
          </a:p>
          <a:p>
            <a:pPr algn="ctr">
              <a:lnSpc>
                <a:spcPct val="100000"/>
              </a:lnSpc>
              <a:spcBef>
                <a:spcPts val="1417"/>
              </a:spcBef>
            </a:pPr>
            <a:r>
              <a:rPr b="0" lang="en-GB" sz="1800" spc="-1" strike="noStrike">
                <a:solidFill>
                  <a:srgbClr val="000000"/>
                </a:solidFill>
                <a:latin typeface="Arial"/>
                <a:ea typeface="DejaVu Sans"/>
              </a:rPr>
              <a:t>Have you “lost” friends and family members to polarisation, radicalisation, and fake news? </a:t>
            </a:r>
            <a:endParaRPr b="0" lang="en-GB" sz="1800" spc="-1" strike="noStrike">
              <a:solidFill>
                <a:srgbClr val="000000"/>
              </a:solidFill>
              <a:latin typeface="Arial"/>
            </a:endParaRPr>
          </a:p>
        </p:txBody>
      </p:sp>
      <p:sp>
        <p:nvSpPr>
          <p:cNvPr id="283" name="PlaceHolder 16"/>
          <p:cNvSpPr/>
          <p:nvPr/>
        </p:nvSpPr>
        <p:spPr>
          <a:xfrm>
            <a:off x="6624000" y="67320"/>
            <a:ext cx="2359800" cy="3337200"/>
          </a:xfrm>
          <a:prstGeom prst="rect">
            <a:avLst/>
          </a:prstGeom>
          <a:noFill/>
          <a:ln w="0">
            <a:noFill/>
          </a:ln>
        </p:spPr>
        <p:style>
          <a:lnRef idx="0"/>
          <a:fillRef idx="0"/>
          <a:effectRef idx="0"/>
          <a:fontRef idx="minor"/>
        </p:style>
        <p:txBody>
          <a:bodyPr lIns="0" rIns="0" tIns="0" bIns="0" anchor="ctr">
            <a:normAutofit/>
          </a:bodyPr>
          <a:p>
            <a:pPr algn="r">
              <a:lnSpc>
                <a:spcPct val="100000"/>
              </a:lnSpc>
              <a:spcBef>
                <a:spcPts val="1417"/>
              </a:spcBef>
            </a:pPr>
            <a:r>
              <a:rPr b="1" lang="en-GB" sz="1800" spc="-1" strike="noStrike">
                <a:solidFill>
                  <a:srgbClr val="000000"/>
                </a:solidFill>
                <a:latin typeface="Arial"/>
                <a:ea typeface="DejaVu Sans"/>
              </a:rPr>
              <a:t>Question 3</a:t>
            </a:r>
            <a:endParaRPr b="0" lang="en-GB" sz="1800" spc="-1" strike="noStrike">
              <a:solidFill>
                <a:srgbClr val="000000"/>
              </a:solidFill>
              <a:latin typeface="Arial"/>
            </a:endParaRPr>
          </a:p>
          <a:p>
            <a:pPr algn="r">
              <a:lnSpc>
                <a:spcPct val="100000"/>
              </a:lnSpc>
              <a:spcBef>
                <a:spcPts val="1417"/>
              </a:spcBef>
            </a:pPr>
            <a:r>
              <a:rPr b="0" lang="en-GB" sz="1800" spc="-1" strike="noStrike">
                <a:solidFill>
                  <a:srgbClr val="000000"/>
                </a:solidFill>
                <a:latin typeface="Arial"/>
                <a:ea typeface="DejaVu Sans"/>
              </a:rPr>
              <a:t>Do you need influencers to tell you what to think?</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2"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Cancel Culture</a:t>
            </a:r>
            <a:endParaRPr b="0" lang="en-GB" sz="4400" spc="-1" strike="noStrike">
              <a:solidFill>
                <a:srgbClr val="000000"/>
              </a:solidFill>
              <a:latin typeface="Arial"/>
            </a:endParaRPr>
          </a:p>
        </p:txBody>
      </p:sp>
      <p:sp>
        <p:nvSpPr>
          <p:cNvPr id="583" name="PlaceHolder 2"/>
          <p:cNvSpPr>
            <a:spLocks noGrp="1"/>
          </p:cNvSpPr>
          <p:nvPr>
            <p:ph/>
          </p:nvPr>
        </p:nvSpPr>
        <p:spPr>
          <a:xfrm>
            <a:off x="5040000" y="1326600"/>
            <a:ext cx="4530960" cy="4073400"/>
          </a:xfrm>
          <a:prstGeom prst="rect">
            <a:avLst/>
          </a:prstGeom>
          <a:noFill/>
          <a:ln w="0">
            <a:noFill/>
          </a:ln>
        </p:spPr>
        <p:txBody>
          <a:bodyPr lIns="0" rIns="0" tIns="0" bIns="0" anchor="t">
            <a:normAutofit/>
          </a:bodyPr>
          <a:p>
            <a:pPr indent="0">
              <a:lnSpc>
                <a:spcPct val="100000"/>
              </a:lnSpc>
              <a:buNone/>
            </a:pPr>
            <a:r>
              <a:rPr b="0" lang="en-GB" sz="1800" spc="-1" strike="noStrike">
                <a:solidFill>
                  <a:srgbClr val="000000"/>
                </a:solidFill>
                <a:latin typeface="Arial"/>
              </a:rPr>
              <a:t>Hot take #2:</a:t>
            </a:r>
            <a:endParaRPr b="0" lang="en-GB" sz="1800" spc="-1" strike="noStrike">
              <a:solidFill>
                <a:srgbClr val="000000"/>
              </a:solidFill>
              <a:latin typeface="Arial"/>
            </a:endParaRPr>
          </a:p>
          <a:p>
            <a:pPr marL="432000" indent="-324000">
              <a:lnSpc>
                <a:spcPct val="100000"/>
              </a:lnSpc>
              <a:buClr>
                <a:srgbClr val="000000"/>
              </a:buClr>
              <a:buFont typeface="Wingdings" charset="2"/>
              <a:buChar char=""/>
            </a:pPr>
            <a:r>
              <a:rPr b="0" lang="en-GB" sz="1800" spc="-1" strike="noStrike">
                <a:solidFill>
                  <a:srgbClr val="000000"/>
                </a:solidFill>
                <a:latin typeface="Arial"/>
              </a:rPr>
              <a:t>Historical Context of Canceling</a:t>
            </a:r>
            <a:endParaRPr b="0" lang="en-GB" sz="1800" spc="-1" strike="noStrike">
              <a:solidFill>
                <a:srgbClr val="000000"/>
              </a:solidFill>
              <a:latin typeface="Arial"/>
            </a:endParaRPr>
          </a:p>
          <a:p>
            <a:pPr marL="432000" indent="-324000">
              <a:lnSpc>
                <a:spcPct val="100000"/>
              </a:lnSpc>
              <a:buClr>
                <a:srgbClr val="000000"/>
              </a:buClr>
              <a:buFont typeface="Wingdings" charset="2"/>
              <a:buChar char=""/>
            </a:pPr>
            <a:r>
              <a:rPr b="0" lang="en-GB" sz="1800" spc="-1" strike="noStrike">
                <a:solidFill>
                  <a:srgbClr val="000000"/>
                </a:solidFill>
                <a:latin typeface="Arial"/>
              </a:rPr>
              <a:t>Cancel Culture vs. True Accountability</a:t>
            </a:r>
            <a:endParaRPr b="0" lang="en-GB" sz="1800" spc="-1" strike="noStrike">
              <a:solidFill>
                <a:srgbClr val="000000"/>
              </a:solidFill>
              <a:latin typeface="Arial"/>
            </a:endParaRPr>
          </a:p>
          <a:p>
            <a:pPr marL="432000" indent="-324000">
              <a:lnSpc>
                <a:spcPct val="100000"/>
              </a:lnSpc>
              <a:buClr>
                <a:srgbClr val="000000"/>
              </a:buClr>
              <a:buFont typeface="Wingdings" charset="2"/>
              <a:buChar char=""/>
            </a:pPr>
            <a:r>
              <a:rPr b="0" lang="en-GB" sz="1800" spc="-1" strike="noStrike">
                <a:solidFill>
                  <a:srgbClr val="000000"/>
                </a:solidFill>
                <a:latin typeface="Arial"/>
              </a:rPr>
              <a:t>Psychological dangers of public </a:t>
            </a:r>
            <a:r>
              <a:rPr b="0" lang="en-GB" sz="1800" spc="-1" strike="noStrike">
                <a:solidFill>
                  <a:srgbClr val="000000"/>
                </a:solidFill>
                <a:latin typeface="Arial"/>
              </a:rPr>
              <a:t>shaming</a:t>
            </a:r>
            <a:endParaRPr b="0" lang="en-GB" sz="1800" spc="-1" strike="noStrike">
              <a:solidFill>
                <a:srgbClr val="000000"/>
              </a:solidFill>
              <a:latin typeface="Arial"/>
            </a:endParaRPr>
          </a:p>
          <a:p>
            <a:pPr marL="432000" indent="-324000">
              <a:lnSpc>
                <a:spcPct val="100000"/>
              </a:lnSpc>
              <a:buClr>
                <a:srgbClr val="000000"/>
              </a:buClr>
              <a:buFont typeface="Wingdings" charset="2"/>
              <a:buChar char=""/>
            </a:pPr>
            <a:r>
              <a:rPr b="0" lang="en-GB" sz="1800" spc="-1" strike="noStrike">
                <a:solidFill>
                  <a:srgbClr val="000000"/>
                </a:solidFill>
                <a:latin typeface="Arial"/>
              </a:rPr>
              <a:t>When Canceling Works (and Fails)</a:t>
            </a:r>
            <a:endParaRPr b="0" lang="en-GB" sz="1800" spc="-1" strike="noStrike">
              <a:solidFill>
                <a:srgbClr val="000000"/>
              </a:solidFill>
              <a:latin typeface="Arial"/>
            </a:endParaRPr>
          </a:p>
          <a:p>
            <a:pPr marL="432000" indent="-324000">
              <a:lnSpc>
                <a:spcPct val="100000"/>
              </a:lnSpc>
              <a:buClr>
                <a:srgbClr val="000000"/>
              </a:buClr>
              <a:buFont typeface="Wingdings" charset="2"/>
              <a:buChar char=""/>
            </a:pPr>
            <a:r>
              <a:rPr b="0" lang="en-GB" sz="1800" spc="-1" strike="noStrike">
                <a:solidFill>
                  <a:srgbClr val="000000"/>
                </a:solidFill>
                <a:latin typeface="Arial"/>
              </a:rPr>
              <a:t>Path Forward</a:t>
            </a:r>
            <a:endParaRPr b="0" lang="en-GB" sz="1800" spc="-1" strike="noStrike">
              <a:solidFill>
                <a:srgbClr val="000000"/>
              </a:solidFill>
              <a:latin typeface="Arial"/>
            </a:endParaRPr>
          </a:p>
          <a:p>
            <a:pPr marL="432000" indent="0">
              <a:lnSpc>
                <a:spcPct val="100000"/>
              </a:lnSpc>
              <a:buNone/>
              <a:tabLst>
                <a:tab algn="l" pos="0"/>
              </a:tabLst>
            </a:pPr>
            <a:endParaRPr b="0" lang="en-GB" sz="1800" spc="-1" strike="noStrike">
              <a:solidFill>
                <a:srgbClr val="000000"/>
              </a:solidFill>
              <a:latin typeface="Arial"/>
            </a:endParaRPr>
          </a:p>
          <a:p>
            <a:pPr marL="432000" indent="-324000">
              <a:lnSpc>
                <a:spcPct val="100000"/>
              </a:lnSpc>
              <a:buClr>
                <a:srgbClr val="000000"/>
              </a:buClr>
              <a:buFont typeface="Wingdings" charset="2"/>
              <a:buChar char=""/>
              <a:tabLst>
                <a:tab algn="l" pos="0"/>
              </a:tabLst>
            </a:pPr>
            <a:r>
              <a:rPr b="0" lang="en-GB" sz="1200" spc="-1" strike="noStrike">
                <a:solidFill>
                  <a:srgbClr val="000000"/>
                </a:solidFill>
                <a:latin typeface="Arial"/>
                <a:ea typeface="Source Han Sans CN"/>
              </a:rPr>
              <a:t>Broder, J.L. (2024). Complex Dynamics of Cancel Culture in </a:t>
            </a:r>
            <a:r>
              <a:rPr b="0" lang="en-GB" sz="1200" spc="-1" strike="noStrike">
                <a:solidFill>
                  <a:srgbClr val="000000"/>
                </a:solidFill>
                <a:latin typeface="Arial"/>
                <a:ea typeface="Source Han Sans CN"/>
              </a:rPr>
              <a:t>the Media. In: Rich, G.J., Kumar, V.K., Farley, F.H. (eds) </a:t>
            </a:r>
            <a:r>
              <a:rPr b="0" lang="en-GB" sz="1200" spc="-1" strike="noStrike">
                <a:solidFill>
                  <a:srgbClr val="000000"/>
                </a:solidFill>
                <a:latin typeface="Arial"/>
                <a:ea typeface="Source Han Sans CN"/>
              </a:rPr>
              <a:t>Handbook of Media Psychology. Springer, Cham. </a:t>
            </a:r>
            <a:r>
              <a:rPr b="0" lang="en-GB" sz="1200" spc="-1" strike="noStrike" u="sng">
                <a:solidFill>
                  <a:srgbClr val="0000ee"/>
                </a:solidFill>
                <a:uFillTx/>
                <a:latin typeface="Arial"/>
                <a:ea typeface="Source Han Sans CN"/>
                <a:hlinkClick r:id="rId1"/>
              </a:rPr>
              <a:t>https://doi.org/10.1007/978-3-031-56537-3_17</a:t>
            </a:r>
            <a:r>
              <a:rPr b="0" lang="en-GB" sz="1200" spc="-1" strike="noStrike" u="sng">
                <a:solidFill>
                  <a:srgbClr val="0000ff"/>
                </a:solidFill>
                <a:uFillTx/>
                <a:latin typeface="Arial"/>
                <a:ea typeface="Source Han Sans CN"/>
              </a:rPr>
              <a:t> </a:t>
            </a:r>
            <a:endParaRPr b="0" lang="en-GB" sz="1200" spc="-1" strike="noStrike">
              <a:solidFill>
                <a:srgbClr val="000000"/>
              </a:solidFill>
              <a:latin typeface="Arial"/>
            </a:endParaRPr>
          </a:p>
          <a:p>
            <a:pPr marL="432000" indent="-324000">
              <a:lnSpc>
                <a:spcPct val="100000"/>
              </a:lnSpc>
              <a:spcBef>
                <a:spcPts val="57"/>
              </a:spcBef>
              <a:buClr>
                <a:srgbClr val="000000"/>
              </a:buClr>
              <a:buFont typeface="Wingdings" charset="2"/>
              <a:buChar char=""/>
              <a:tabLst>
                <a:tab algn="l" pos="0"/>
              </a:tabLst>
            </a:pPr>
            <a:r>
              <a:rPr b="0" lang="en-GB" sz="1200" spc="-1" strike="noStrike">
                <a:solidFill>
                  <a:srgbClr val="000000"/>
                </a:solidFill>
                <a:latin typeface="Arial"/>
                <a:ea typeface="Source Han Sans CN"/>
              </a:rPr>
              <a:t>Jahanbin, N. The Significance in Diminishing Shame </a:t>
            </a:r>
            <a:r>
              <a:rPr b="0" lang="en-GB" sz="1200" spc="-1" strike="noStrike">
                <a:solidFill>
                  <a:srgbClr val="000000"/>
                </a:solidFill>
                <a:latin typeface="Arial"/>
                <a:ea typeface="Source Han Sans CN"/>
              </a:rPr>
              <a:t>Culture: An Analysis on Cancel Culture. In: The NCHC </a:t>
            </a:r>
            <a:r>
              <a:rPr b="0" lang="en-GB" sz="1200" spc="-1" strike="noStrike">
                <a:solidFill>
                  <a:srgbClr val="000000"/>
                </a:solidFill>
                <a:latin typeface="Arial"/>
                <a:ea typeface="Source Han Sans CN"/>
              </a:rPr>
              <a:t>Journal of Undergraduate Research &amp; Creative Activity. </a:t>
            </a:r>
            <a:r>
              <a:rPr b="0" lang="en-GB" sz="1200" spc="-1" strike="noStrike" u="sng">
                <a:solidFill>
                  <a:srgbClr val="0000ee"/>
                </a:solidFill>
                <a:uFillTx/>
                <a:latin typeface="Arial"/>
                <a:ea typeface="Source Han Sans CN"/>
                <a:hlinkClick r:id="rId2"/>
              </a:rPr>
              <a:t>https://nchcureca.com/the-significance-in-diminishing-shame-culture-an-analysis-on-cancel-culture/</a:t>
            </a:r>
            <a:endParaRPr b="0" lang="en-GB" sz="1200" spc="-1" strike="noStrike">
              <a:solidFill>
                <a:srgbClr val="000000"/>
              </a:solidFill>
              <a:latin typeface="Arial"/>
            </a:endParaRPr>
          </a:p>
        </p:txBody>
      </p:sp>
      <p:pic>
        <p:nvPicPr>
          <p:cNvPr id="584" name="" descr=""/>
          <p:cNvPicPr/>
          <p:nvPr/>
        </p:nvPicPr>
        <p:blipFill>
          <a:blip r:embed="rId3"/>
          <a:stretch/>
        </p:blipFill>
        <p:spPr>
          <a:xfrm>
            <a:off x="472320" y="1620000"/>
            <a:ext cx="3517560" cy="3287520"/>
          </a:xfrm>
          <a:prstGeom prst="rect">
            <a:avLst/>
          </a:prstGeom>
          <a:ln w="0">
            <a:noFill/>
          </a:ln>
        </p:spPr>
      </p:pic>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585"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Hoodie Blanket</a:t>
            </a:r>
            <a:endParaRPr b="0" lang="en-GB" sz="4400" spc="-1" strike="noStrike">
              <a:solidFill>
                <a:srgbClr val="000000"/>
              </a:solidFill>
              <a:latin typeface="Arial"/>
            </a:endParaRPr>
          </a:p>
        </p:txBody>
      </p:sp>
      <p:pic>
        <p:nvPicPr>
          <p:cNvPr id="586" name="" descr=""/>
          <p:cNvPicPr/>
          <p:nvPr/>
        </p:nvPicPr>
        <p:blipFill>
          <a:blip r:embed="rId1"/>
          <a:stretch/>
        </p:blipFill>
        <p:spPr>
          <a:xfrm>
            <a:off x="3669120" y="1116000"/>
            <a:ext cx="2631960" cy="4438800"/>
          </a:xfrm>
          <a:prstGeom prst="rect">
            <a:avLst/>
          </a:prstGeom>
          <a:ln w="0">
            <a:noFill/>
          </a:ln>
        </p:spPr>
      </p:pic>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587"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a:t>
            </a:r>
            <a:r>
              <a:rPr b="0" lang="en-GB" sz="4400" spc="-1" strike="noStrike">
                <a:solidFill>
                  <a:srgbClr val="000000"/>
                </a:solidFill>
                <a:latin typeface="Arial"/>
              </a:rPr>
              <a:t>The Great Flattening of Cultures”</a:t>
            </a:r>
            <a:endParaRPr b="0" lang="en-GB" sz="4400" spc="-1" strike="noStrike">
              <a:solidFill>
                <a:srgbClr val="000000"/>
              </a:solidFill>
              <a:latin typeface="Arial"/>
            </a:endParaRPr>
          </a:p>
        </p:txBody>
      </p:sp>
      <p:sp>
        <p:nvSpPr>
          <p:cNvPr id="588" name=""/>
          <p:cNvSpPr/>
          <p:nvPr/>
        </p:nvSpPr>
        <p:spPr>
          <a:xfrm>
            <a:off x="453240" y="1326960"/>
            <a:ext cx="3465360" cy="496764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1191"/>
              </a:spcBef>
              <a:spcAft>
                <a:spcPts val="992"/>
              </a:spcAft>
            </a:pPr>
            <a:r>
              <a:rPr b="0" lang="en-GB" sz="1800" spc="-1" strike="noStrike">
                <a:solidFill>
                  <a:srgbClr val="000000"/>
                </a:solidFill>
                <a:latin typeface="Arial"/>
                <a:ea typeface="Droid Sans"/>
              </a:rPr>
              <a:t>Digital platforms </a:t>
            </a:r>
            <a:r>
              <a:rPr b="1" lang="en-GB" sz="1800" spc="-1" strike="noStrike">
                <a:solidFill>
                  <a:srgbClr val="000000"/>
                </a:solidFill>
                <a:latin typeface="Arial"/>
                <a:ea typeface="Droid Sans"/>
              </a:rPr>
              <a:t>reinforce normative ideals</a:t>
            </a:r>
            <a:r>
              <a:rPr b="0" lang="en-GB" sz="1800" spc="-1" strike="noStrike">
                <a:solidFill>
                  <a:srgbClr val="000000"/>
                </a:solidFill>
                <a:latin typeface="Arial"/>
                <a:ea typeface="Droid Sans"/>
              </a:rPr>
              <a:t>. </a:t>
            </a:r>
            <a:endParaRPr b="0" lang="en-GB" sz="1800" spc="-1" strike="noStrike">
              <a:solidFill>
                <a:srgbClr val="000000"/>
              </a:solidFill>
              <a:latin typeface="Arial"/>
            </a:endParaRPr>
          </a:p>
          <a:p>
            <a:pPr>
              <a:lnSpc>
                <a:spcPct val="100000"/>
              </a:lnSpc>
              <a:spcBef>
                <a:spcPts val="1191"/>
              </a:spcBef>
              <a:spcAft>
                <a:spcPts val="992"/>
              </a:spcAft>
            </a:pPr>
            <a:r>
              <a:rPr b="0" lang="en-GB" sz="1800" spc="-1" strike="noStrike">
                <a:solidFill>
                  <a:srgbClr val="000000"/>
                </a:solidFill>
                <a:latin typeface="Arial"/>
                <a:ea typeface="Droid Sans"/>
              </a:rPr>
              <a:t>Non-conforming ideas, identities, and expressions are </a:t>
            </a:r>
            <a:r>
              <a:rPr b="1" lang="en-GB" sz="1800" spc="-1" strike="noStrike">
                <a:solidFill>
                  <a:srgbClr val="000000"/>
                </a:solidFill>
                <a:latin typeface="Arial"/>
                <a:ea typeface="Droid Sans"/>
              </a:rPr>
              <a:t>marginalized</a:t>
            </a:r>
            <a:r>
              <a:rPr b="0" lang="en-GB" sz="1800" spc="-1" strike="noStrike">
                <a:solidFill>
                  <a:srgbClr val="000000"/>
                </a:solidFill>
                <a:latin typeface="Arial"/>
                <a:ea typeface="Droid Sans"/>
              </a:rPr>
              <a:t>.</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589"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a:t>
            </a:r>
            <a:r>
              <a:rPr b="0" lang="en-GB" sz="4400" spc="-1" strike="noStrike">
                <a:solidFill>
                  <a:srgbClr val="000000"/>
                </a:solidFill>
                <a:latin typeface="Arial"/>
              </a:rPr>
              <a:t>The Great Flattening of Cultures”</a:t>
            </a:r>
            <a:endParaRPr b="0" lang="en-GB" sz="4400" spc="-1" strike="noStrike">
              <a:solidFill>
                <a:srgbClr val="000000"/>
              </a:solidFill>
              <a:latin typeface="Arial"/>
            </a:endParaRPr>
          </a:p>
        </p:txBody>
      </p:sp>
      <p:sp>
        <p:nvSpPr>
          <p:cNvPr id="590" name="PlaceHolder 2"/>
          <p:cNvSpPr>
            <a:spLocks noGrp="1"/>
          </p:cNvSpPr>
          <p:nvPr>
            <p:ph type="subTitle"/>
          </p:nvPr>
        </p:nvSpPr>
        <p:spPr>
          <a:xfrm>
            <a:off x="504000" y="1326600"/>
            <a:ext cx="4417200" cy="3278880"/>
          </a:xfrm>
          <a:prstGeom prst="rect">
            <a:avLst/>
          </a:prstGeom>
          <a:noFill/>
          <a:ln w="0">
            <a:noFill/>
          </a:ln>
        </p:spPr>
        <p:txBody>
          <a:bodyPr lIns="0" rIns="0" tIns="0" bIns="0" anchor="t">
            <a:noAutofit/>
          </a:bodyPr>
          <a:p>
            <a:pPr marL="216000" indent="-216000">
              <a:lnSpc>
                <a:spcPct val="100000"/>
              </a:lnSpc>
              <a:spcBef>
                <a:spcPts val="1191"/>
              </a:spcBef>
              <a:spcAft>
                <a:spcPts val="992"/>
              </a:spcAft>
              <a:buClr>
                <a:srgbClr val="000000"/>
              </a:buClr>
              <a:buSzPct val="45000"/>
              <a:buFont typeface="Wingdings" charset="2"/>
              <a:buChar char=""/>
            </a:pPr>
            <a:r>
              <a:rPr b="0" lang="en-GB" sz="1800" spc="-1" strike="noStrike">
                <a:solidFill>
                  <a:srgbClr val="000000"/>
                </a:solidFill>
                <a:latin typeface="Arial"/>
              </a:rPr>
              <a:t>Digital platforms </a:t>
            </a:r>
            <a:r>
              <a:rPr b="1" lang="en-GB" sz="1800" spc="-1" strike="noStrike">
                <a:solidFill>
                  <a:srgbClr val="000000"/>
                </a:solidFill>
                <a:latin typeface="Arial"/>
              </a:rPr>
              <a:t>reinforce normative ideals</a:t>
            </a:r>
            <a:r>
              <a:rPr b="0" lang="en-GB" sz="1800" spc="-1" strike="noStrike">
                <a:solidFill>
                  <a:srgbClr val="000000"/>
                </a:solidFill>
                <a:latin typeface="Arial"/>
              </a:rPr>
              <a:t> by promoting content that aligns with </a:t>
            </a:r>
            <a:r>
              <a:rPr b="1" lang="en-GB" sz="1800" spc="-1" strike="noStrike">
                <a:solidFill>
                  <a:srgbClr val="000000"/>
                </a:solidFill>
                <a:latin typeface="Arial"/>
              </a:rPr>
              <a:t>mainstream</a:t>
            </a:r>
            <a:r>
              <a:rPr b="0" lang="en-GB" sz="1800" spc="-1" strike="noStrike">
                <a:solidFill>
                  <a:srgbClr val="000000"/>
                </a:solidFill>
                <a:latin typeface="Arial"/>
              </a:rPr>
              <a:t>. </a:t>
            </a:r>
            <a:endParaRPr b="0" lang="en-GB" sz="1800" spc="-1" strike="noStrike">
              <a:solidFill>
                <a:srgbClr val="000000"/>
              </a:solidFill>
              <a:latin typeface="Arial"/>
            </a:endParaRPr>
          </a:p>
          <a:p>
            <a:pPr marL="216000" indent="-216000">
              <a:lnSpc>
                <a:spcPct val="100000"/>
              </a:lnSpc>
              <a:spcBef>
                <a:spcPts val="1191"/>
              </a:spcBef>
              <a:spcAft>
                <a:spcPts val="992"/>
              </a:spcAft>
              <a:buClr>
                <a:srgbClr val="000000"/>
              </a:buClr>
              <a:buSzPct val="45000"/>
              <a:buFont typeface="Wingdings" charset="2"/>
              <a:buChar char=""/>
            </a:pPr>
            <a:r>
              <a:rPr b="1" lang="en-GB" sz="1800" spc="-1" strike="noStrike">
                <a:solidFill>
                  <a:srgbClr val="000000"/>
                </a:solidFill>
                <a:latin typeface="Arial"/>
              </a:rPr>
              <a:t>Feedback loop</a:t>
            </a:r>
            <a:r>
              <a:rPr b="0" lang="en-GB" sz="1800" spc="-1" strike="noStrike">
                <a:solidFill>
                  <a:srgbClr val="000000"/>
                </a:solidFill>
                <a:latin typeface="Arial"/>
              </a:rPr>
              <a:t> where non-conforming ideas, identities, and expressions are marginalized. </a:t>
            </a:r>
            <a:endParaRPr b="0" lang="en-GB" sz="1800" spc="-1" strike="noStrike">
              <a:solidFill>
                <a:srgbClr val="000000"/>
              </a:solidFill>
              <a:latin typeface="Arial"/>
            </a:endParaRPr>
          </a:p>
          <a:p>
            <a:pPr marL="216000" indent="-216000">
              <a:lnSpc>
                <a:spcPct val="100000"/>
              </a:lnSpc>
              <a:spcBef>
                <a:spcPts val="1191"/>
              </a:spcBef>
              <a:spcAft>
                <a:spcPts val="992"/>
              </a:spcAft>
              <a:buClr>
                <a:srgbClr val="000000"/>
              </a:buClr>
              <a:buSzPct val="45000"/>
              <a:buFont typeface="Wingdings" charset="2"/>
              <a:buChar char=""/>
            </a:pPr>
            <a:r>
              <a:rPr b="1" lang="en-GB" sz="1800" spc="-1" strike="noStrike">
                <a:solidFill>
                  <a:srgbClr val="000000"/>
                </a:solidFill>
                <a:latin typeface="Arial"/>
              </a:rPr>
              <a:t>Richness of human experience</a:t>
            </a:r>
            <a:r>
              <a:rPr b="0" lang="en-GB" sz="1800" spc="-1" strike="noStrike">
                <a:solidFill>
                  <a:srgbClr val="000000"/>
                </a:solidFill>
                <a:latin typeface="Arial"/>
              </a:rPr>
              <a:t> is overshadowed by homogenized, algorithmically-driven content.</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591"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We are the product</a:t>
            </a:r>
            <a:endParaRPr b="0" lang="en-GB" sz="4400" spc="-1" strike="noStrike">
              <a:solidFill>
                <a:srgbClr val="000000"/>
              </a:solidFill>
              <a:latin typeface="Arial"/>
            </a:endParaRPr>
          </a:p>
        </p:txBody>
      </p:sp>
      <p:sp>
        <p:nvSpPr>
          <p:cNvPr id="592" name=""/>
          <p:cNvSpPr/>
          <p:nvPr/>
        </p:nvSpPr>
        <p:spPr>
          <a:xfrm>
            <a:off x="504000" y="1326960"/>
            <a:ext cx="9054360" cy="4674240"/>
          </a:xfrm>
          <a:prstGeom prst="rect">
            <a:avLst/>
          </a:prstGeom>
          <a:noFill/>
          <a:ln w="0">
            <a:noFill/>
          </a:ln>
        </p:spPr>
        <p:style>
          <a:lnRef idx="0"/>
          <a:fillRef idx="0"/>
          <a:effectRef idx="0"/>
          <a:fontRef idx="minor"/>
        </p:style>
        <p:txBody>
          <a:bodyPr lIns="0" rIns="0" tIns="0" bIns="0" anchor="t">
            <a:normAutofit/>
          </a:bodyPr>
          <a:p>
            <a:pPr>
              <a:lnSpc>
                <a:spcPct val="100000"/>
              </a:lnSpc>
            </a:pPr>
            <a:endParaRPr b="0" lang="en-GB" sz="1800" spc="-1" strike="noStrike">
              <a:solidFill>
                <a:srgbClr val="000000"/>
              </a:solidFill>
              <a:latin typeface="Arial"/>
              <a:ea typeface="DejaVu Sans"/>
            </a:endParaRPr>
          </a:p>
        </p:txBody>
      </p:sp>
      <p:pic>
        <p:nvPicPr>
          <p:cNvPr id="593" name="" descr=""/>
          <p:cNvPicPr/>
          <p:nvPr/>
        </p:nvPicPr>
        <p:blipFill>
          <a:blip r:embed="rId1"/>
          <a:stretch/>
        </p:blipFill>
        <p:spPr>
          <a:xfrm flipH="1" rot="16200000">
            <a:off x="3750480" y="1743840"/>
            <a:ext cx="5901480" cy="3682440"/>
          </a:xfrm>
          <a:prstGeom prst="rect">
            <a:avLst/>
          </a:prstGeom>
          <a:ln w="0">
            <a:noFill/>
          </a:ln>
        </p:spPr>
      </p:pic>
      <p:pic>
        <p:nvPicPr>
          <p:cNvPr id="594" name="" descr=""/>
          <p:cNvPicPr/>
          <p:nvPr/>
        </p:nvPicPr>
        <p:blipFill>
          <a:blip r:embed="rId2"/>
          <a:stretch/>
        </p:blipFill>
        <p:spPr>
          <a:xfrm>
            <a:off x="3839040" y="1440000"/>
            <a:ext cx="2340000" cy="3581280"/>
          </a:xfrm>
          <a:prstGeom prst="rect">
            <a:avLst/>
          </a:prstGeom>
          <a:ln w="0">
            <a:noFill/>
          </a:ln>
        </p:spPr>
      </p:pic>
      <p:sp>
        <p:nvSpPr>
          <p:cNvPr id="595" name=""/>
          <p:cNvSpPr/>
          <p:nvPr/>
        </p:nvSpPr>
        <p:spPr>
          <a:xfrm rot="16200000">
            <a:off x="6015240" y="3474360"/>
            <a:ext cx="1710720" cy="770400"/>
          </a:xfrm>
          <a:prstGeom prst="rect">
            <a:avLst/>
          </a:prstGeom>
          <a:noFill/>
          <a:ln w="0">
            <a:noFill/>
          </a:ln>
        </p:spPr>
        <p:style>
          <a:lnRef idx="0"/>
          <a:fillRef idx="0"/>
          <a:effectRef idx="0"/>
          <a:fontRef idx="minor"/>
        </p:style>
        <p:txBody>
          <a:bodyPr lIns="0" rIns="0" tIns="0" bIns="0" anchor="t">
            <a:normAutofit/>
          </a:bodyPr>
          <a:p>
            <a:pPr>
              <a:lnSpc>
                <a:spcPct val="100000"/>
              </a:lnSpc>
              <a:spcBef>
                <a:spcPts val="1191"/>
              </a:spcBef>
              <a:spcAft>
                <a:spcPts val="992"/>
              </a:spcAft>
            </a:pPr>
            <a:r>
              <a:rPr b="0" lang="en-GB" sz="3600" spc="-1" strike="noStrike">
                <a:solidFill>
                  <a:srgbClr val="000000"/>
                </a:solidFill>
                <a:latin typeface="Arial"/>
                <a:ea typeface="DejaVu Sans"/>
              </a:rPr>
              <a:t>for sale</a:t>
            </a:r>
            <a:endParaRPr b="0" lang="en-GB" sz="3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4" name="PlaceHolder 1"/>
          <p:cNvSpPr>
            <a:spLocks noGrp="1"/>
          </p:cNvSpPr>
          <p:nvPr>
            <p:ph type="subTitle"/>
          </p:nvPr>
        </p:nvSpPr>
        <p:spPr>
          <a:xfrm>
            <a:off x="504000" y="226080"/>
            <a:ext cx="9054360" cy="4369680"/>
          </a:xfrm>
          <a:prstGeom prst="rect">
            <a:avLst/>
          </a:prstGeom>
          <a:noFill/>
          <a:ln w="0">
            <a:noFill/>
          </a:ln>
        </p:spPr>
        <p:txBody>
          <a:bodyPr lIns="0" rIns="0" tIns="0" bIns="0" anchor="ctr">
            <a:noAutofit/>
          </a:bodyPr>
          <a:p>
            <a:pPr algn="ctr">
              <a:lnSpc>
                <a:spcPct val="100000"/>
              </a:lnSpc>
            </a:pPr>
            <a:r>
              <a:rPr b="0" lang="en-GB" sz="3200" spc="-1" strike="noStrike">
                <a:solidFill>
                  <a:srgbClr val="000000"/>
                </a:solidFill>
                <a:latin typeface="Arial"/>
              </a:rPr>
              <a:t>(1) </a:t>
            </a:r>
            <a:endParaRPr b="0" lang="en-GB" sz="3200" spc="-1" strike="noStrike">
              <a:solidFill>
                <a:srgbClr val="000000"/>
              </a:solidFill>
              <a:latin typeface="Arial"/>
            </a:endParaRPr>
          </a:p>
          <a:p>
            <a:pPr algn="ctr">
              <a:lnSpc>
                <a:spcPct val="100000"/>
              </a:lnSpc>
            </a:pPr>
            <a:endParaRPr b="0" lang="en-GB" sz="3200" spc="-1" strike="noStrike">
              <a:solidFill>
                <a:srgbClr val="000000"/>
              </a:solidFill>
              <a:latin typeface="Arial"/>
            </a:endParaRPr>
          </a:p>
          <a:p>
            <a:pPr algn="ctr">
              <a:lnSpc>
                <a:spcPct val="100000"/>
              </a:lnSpc>
            </a:pPr>
            <a:r>
              <a:rPr b="1" lang="en-GB" sz="2000" spc="-1" strike="noStrike">
                <a:solidFill>
                  <a:srgbClr val="000000"/>
                </a:solidFill>
                <a:latin typeface="Arial"/>
              </a:rPr>
              <a:t>Social media algorithms:</a:t>
            </a:r>
            <a:r>
              <a:rPr b="0" lang="en-GB" sz="2000" spc="-1" strike="noStrike">
                <a:solidFill>
                  <a:srgbClr val="000000"/>
                </a:solidFill>
                <a:latin typeface="Arial"/>
              </a:rPr>
              <a:t> </a:t>
            </a:r>
            <a:endParaRPr b="0" lang="en-GB" sz="2000" spc="-1" strike="noStrike">
              <a:solidFill>
                <a:srgbClr val="000000"/>
              </a:solidFill>
              <a:latin typeface="Arial"/>
            </a:endParaRPr>
          </a:p>
          <a:p>
            <a:pPr algn="ctr">
              <a:lnSpc>
                <a:spcPct val="100000"/>
              </a:lnSpc>
            </a:pPr>
            <a:r>
              <a:rPr b="0" lang="en-GB" sz="2000" spc="-1" strike="noStrike">
                <a:solidFill>
                  <a:srgbClr val="000000"/>
                </a:solidFill>
                <a:latin typeface="Arial"/>
              </a:rPr>
              <a:t>how they work, how they make money, and how they impact individuals</a:t>
            </a:r>
            <a:endParaRPr b="0" lang="en-GB" sz="2000" spc="-1" strike="noStrike">
              <a:solidFill>
                <a:srgbClr val="000000"/>
              </a:solidFill>
              <a:latin typeface="Arial"/>
            </a:endParaRPr>
          </a:p>
          <a:p>
            <a:pPr algn="ctr">
              <a:lnSpc>
                <a:spcPct val="100000"/>
              </a:lnSpc>
            </a:pPr>
            <a:endParaRPr b="0" lang="en-GB" sz="3200" spc="-1" strike="noStrike">
              <a:solidFill>
                <a:srgbClr val="000000"/>
              </a:solidFill>
              <a:latin typeface="Arial"/>
            </a:endParaRPr>
          </a:p>
          <a:p>
            <a:pPr algn="ctr">
              <a:lnSpc>
                <a:spcPct val="100000"/>
              </a:lnSpc>
            </a:pPr>
            <a:endParaRPr b="0" lang="en-GB" sz="3200" spc="-1" strike="noStrike">
              <a:solidFill>
                <a:srgbClr val="000000"/>
              </a:solidFill>
              <a:latin typeface="Arial"/>
            </a:endParaRPr>
          </a:p>
          <a:p>
            <a:pPr algn="ctr">
              <a:lnSpc>
                <a:spcPct val="100000"/>
              </a:lnSpc>
            </a:pPr>
            <a:r>
              <a:rPr b="0" lang="en-GB" sz="1800" spc="-1" strike="noStrike">
                <a:solidFill>
                  <a:srgbClr val="000000"/>
                </a:solidFill>
                <a:latin typeface="Arial"/>
              </a:rPr>
              <a:t>on the example of YouTube</a:t>
            </a:r>
            <a:endParaRPr b="0" lang="en-GB" sz="1800" spc="-1" strike="noStrike">
              <a:solidFill>
                <a:srgbClr val="000000"/>
              </a:solidFill>
              <a:latin typeface="Arial"/>
            </a:endParaRPr>
          </a:p>
        </p:txBody>
      </p:sp>
      <p:pic>
        <p:nvPicPr>
          <p:cNvPr id="285" name="" descr=""/>
          <p:cNvPicPr/>
          <p:nvPr/>
        </p:nvPicPr>
        <p:blipFill>
          <a:blip r:embed="rId1"/>
          <a:stretch/>
        </p:blipFill>
        <p:spPr>
          <a:xfrm>
            <a:off x="25560" y="3957120"/>
            <a:ext cx="10055520" cy="343620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spcBef>
                <a:spcPts val="1417"/>
              </a:spcBef>
              <a:buNone/>
              <a:tabLst>
                <a:tab algn="l" pos="0"/>
              </a:tabLst>
            </a:pPr>
            <a:r>
              <a:rPr b="0" lang="en-GB" sz="4400" spc="-1" strike="noStrike">
                <a:solidFill>
                  <a:srgbClr val="000000"/>
                </a:solidFill>
                <a:latin typeface="Arial"/>
              </a:rPr>
              <a:t>Meet: Bernadette</a:t>
            </a:r>
            <a:endParaRPr b="0" lang="en-GB" sz="4400" spc="-1" strike="noStrike">
              <a:solidFill>
                <a:srgbClr val="000000"/>
              </a:solidFill>
              <a:latin typeface="Arial"/>
            </a:endParaRPr>
          </a:p>
        </p:txBody>
      </p:sp>
      <p:pic>
        <p:nvPicPr>
          <p:cNvPr id="287" name="" descr=""/>
          <p:cNvPicPr/>
          <p:nvPr/>
        </p:nvPicPr>
        <p:blipFill>
          <a:blip r:embed="rId1"/>
          <a:stretch/>
        </p:blipFill>
        <p:spPr>
          <a:xfrm>
            <a:off x="1332000" y="1110240"/>
            <a:ext cx="2006640" cy="4483080"/>
          </a:xfrm>
          <a:prstGeom prst="rect">
            <a:avLst/>
          </a:prstGeom>
          <a:ln w="0">
            <a:noFill/>
          </a:ln>
        </p:spPr>
      </p:pic>
      <p:sp>
        <p:nvSpPr>
          <p:cNvPr id="288" name="PlaceHolder 2"/>
          <p:cNvSpPr>
            <a:spLocks noGrp="1"/>
          </p:cNvSpPr>
          <p:nvPr>
            <p:ph/>
          </p:nvPr>
        </p:nvSpPr>
        <p:spPr>
          <a:xfrm>
            <a:off x="5152680" y="1326600"/>
            <a:ext cx="4418640" cy="4245480"/>
          </a:xfrm>
          <a:prstGeom prst="rect">
            <a:avLst/>
          </a:prstGeom>
          <a:noFill/>
          <a:ln w="0">
            <a:noFill/>
          </a:ln>
        </p:spPr>
        <p:txBody>
          <a:bodyPr lIns="0" rIns="0" tIns="0" bIns="0" anchor="t">
            <a:normAutofit/>
          </a:bodyPr>
          <a:p>
            <a:pPr marL="432000" indent="-324000">
              <a:lnSpc>
                <a:spcPct val="100000"/>
              </a:lnSpc>
              <a:spcBef>
                <a:spcPts val="567"/>
              </a:spcBef>
              <a:buClr>
                <a:srgbClr val="000000"/>
              </a:buClr>
              <a:buSzPct val="45000"/>
              <a:buFont typeface="Wingdings" charset="2"/>
              <a:buChar char=""/>
            </a:pPr>
            <a:r>
              <a:rPr b="0" lang="en-GB" sz="1800" spc="-1" strike="noStrike">
                <a:solidFill>
                  <a:srgbClr val="000000"/>
                </a:solidFill>
                <a:latin typeface="Arial"/>
              </a:rPr>
              <a:t>Lives in Strasbourg</a:t>
            </a:r>
            <a:endParaRPr b="0" lang="en-GB" sz="1800" spc="-1" strike="noStrike">
              <a:solidFill>
                <a:srgbClr val="000000"/>
              </a:solidFill>
              <a:latin typeface="Arial"/>
            </a:endParaRPr>
          </a:p>
          <a:p>
            <a:pPr marL="432000" indent="-324000">
              <a:lnSpc>
                <a:spcPct val="100000"/>
              </a:lnSpc>
              <a:spcBef>
                <a:spcPts val="567"/>
              </a:spcBef>
              <a:buClr>
                <a:srgbClr val="000000"/>
              </a:buClr>
              <a:buSzPct val="45000"/>
              <a:buFont typeface="Wingdings" charset="2"/>
              <a:buChar char=""/>
            </a:pPr>
            <a:r>
              <a:rPr b="0" lang="en-GB" sz="1800" spc="-1" strike="noStrike">
                <a:solidFill>
                  <a:srgbClr val="000000"/>
                </a:solidFill>
                <a:latin typeface="Arial"/>
              </a:rPr>
              <a:t>In her 30s </a:t>
            </a:r>
            <a:endParaRPr b="0" lang="en-GB" sz="1800" spc="-1" strike="noStrike">
              <a:solidFill>
                <a:srgbClr val="000000"/>
              </a:solidFill>
              <a:latin typeface="Arial"/>
            </a:endParaRPr>
          </a:p>
          <a:p>
            <a:pPr marL="432000" indent="-324000">
              <a:lnSpc>
                <a:spcPct val="100000"/>
              </a:lnSpc>
              <a:spcBef>
                <a:spcPts val="567"/>
              </a:spcBef>
              <a:buClr>
                <a:srgbClr val="000000"/>
              </a:buClr>
              <a:buSzPct val="45000"/>
              <a:buFont typeface="Wingdings" charset="2"/>
              <a:buChar char=""/>
            </a:pPr>
            <a:r>
              <a:rPr b="0" lang="en-GB" sz="1800" spc="-1" strike="noStrike">
                <a:solidFill>
                  <a:srgbClr val="000000"/>
                </a:solidFill>
                <a:latin typeface="Arial"/>
              </a:rPr>
              <a:t>Hates Wednesdays </a:t>
            </a:r>
            <a:endParaRPr b="0" lang="en-GB" sz="1800" spc="-1" strike="noStrike">
              <a:solidFill>
                <a:srgbClr val="000000"/>
              </a:solidFill>
              <a:latin typeface="Arial"/>
            </a:endParaRPr>
          </a:p>
          <a:p>
            <a:pPr marL="432000" indent="-324000">
              <a:lnSpc>
                <a:spcPct val="100000"/>
              </a:lnSpc>
              <a:spcBef>
                <a:spcPts val="567"/>
              </a:spcBef>
              <a:buClr>
                <a:srgbClr val="000000"/>
              </a:buClr>
              <a:buSzPct val="45000"/>
              <a:buFont typeface="Wingdings" charset="2"/>
              <a:buChar char=""/>
            </a:pPr>
            <a:r>
              <a:rPr b="0" lang="en-GB" sz="1800" spc="-1" strike="noStrike">
                <a:solidFill>
                  <a:srgbClr val="000000"/>
                </a:solidFill>
                <a:latin typeface="Arial"/>
              </a:rPr>
              <a:t>Loves </a:t>
            </a:r>
            <a:endParaRPr b="0" lang="en-GB" sz="1800" spc="-1" strike="noStrike">
              <a:solidFill>
                <a:srgbClr val="000000"/>
              </a:solidFill>
              <a:latin typeface="Arial"/>
            </a:endParaRPr>
          </a:p>
          <a:p>
            <a:pPr lvl="1" marL="864000" indent="-324000">
              <a:lnSpc>
                <a:spcPct val="100000"/>
              </a:lnSpc>
              <a:spcBef>
                <a:spcPts val="283"/>
              </a:spcBef>
              <a:buClr>
                <a:srgbClr val="000000"/>
              </a:buClr>
              <a:buSzPct val="75000"/>
              <a:buFont typeface="Symbol" charset="2"/>
              <a:buChar char=""/>
            </a:pPr>
            <a:r>
              <a:rPr b="0" lang="en-GB" sz="1800" spc="-1" strike="noStrike">
                <a:solidFill>
                  <a:srgbClr val="000000"/>
                </a:solidFill>
                <a:latin typeface="Arial"/>
              </a:rPr>
              <a:t>cooking, </a:t>
            </a:r>
            <a:endParaRPr b="0" lang="en-GB" sz="1800" spc="-1" strike="noStrike">
              <a:solidFill>
                <a:srgbClr val="000000"/>
              </a:solidFill>
              <a:latin typeface="Arial"/>
            </a:endParaRPr>
          </a:p>
          <a:p>
            <a:pPr lvl="1" marL="864000" indent="-324000">
              <a:lnSpc>
                <a:spcPct val="100000"/>
              </a:lnSpc>
              <a:spcBef>
                <a:spcPts val="283"/>
              </a:spcBef>
              <a:buClr>
                <a:srgbClr val="000000"/>
              </a:buClr>
              <a:buSzPct val="75000"/>
              <a:buFont typeface="Symbol" charset="2"/>
              <a:buChar char=""/>
            </a:pPr>
            <a:r>
              <a:rPr b="0" lang="en-GB" sz="1800" spc="-1" strike="noStrike">
                <a:solidFill>
                  <a:srgbClr val="000000"/>
                </a:solidFill>
                <a:latin typeface="Arial"/>
              </a:rPr>
              <a:t>trekking, </a:t>
            </a:r>
            <a:endParaRPr b="0" lang="en-GB" sz="1800" spc="-1" strike="noStrike">
              <a:solidFill>
                <a:srgbClr val="000000"/>
              </a:solidFill>
              <a:latin typeface="Arial"/>
            </a:endParaRPr>
          </a:p>
          <a:p>
            <a:pPr lvl="1" marL="864000" indent="-324000">
              <a:lnSpc>
                <a:spcPct val="100000"/>
              </a:lnSpc>
              <a:spcBef>
                <a:spcPts val="283"/>
              </a:spcBef>
              <a:buClr>
                <a:srgbClr val="000000"/>
              </a:buClr>
              <a:buSzPct val="75000"/>
              <a:buFont typeface="Symbol" charset="2"/>
              <a:buChar char=""/>
            </a:pPr>
            <a:r>
              <a:rPr b="0" lang="en-GB" sz="1800" spc="-1" strike="noStrike">
                <a:solidFill>
                  <a:srgbClr val="000000"/>
                </a:solidFill>
                <a:latin typeface="Arial"/>
              </a:rPr>
              <a:t>interior décor, </a:t>
            </a:r>
            <a:endParaRPr b="0" lang="en-GB" sz="1800" spc="-1" strike="noStrike">
              <a:solidFill>
                <a:srgbClr val="000000"/>
              </a:solidFill>
              <a:latin typeface="Arial"/>
            </a:endParaRPr>
          </a:p>
          <a:p>
            <a:pPr lvl="1" marL="864000" indent="-324000">
              <a:lnSpc>
                <a:spcPct val="100000"/>
              </a:lnSpc>
              <a:spcBef>
                <a:spcPts val="283"/>
              </a:spcBef>
              <a:buClr>
                <a:srgbClr val="000000"/>
              </a:buClr>
              <a:buSzPct val="75000"/>
              <a:buFont typeface="Symbol" charset="2"/>
              <a:buChar char=""/>
            </a:pPr>
            <a:r>
              <a:rPr b="0" lang="en-GB" sz="1800" spc="-1" strike="noStrike">
                <a:solidFill>
                  <a:srgbClr val="000000"/>
                </a:solidFill>
                <a:latin typeface="Arial"/>
              </a:rPr>
              <a:t>gaming</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89" name="" descr=""/>
          <p:cNvPicPr/>
          <p:nvPr/>
        </p:nvPicPr>
        <p:blipFill>
          <a:blip r:embed="rId1"/>
          <a:stretch/>
        </p:blipFill>
        <p:spPr>
          <a:xfrm>
            <a:off x="6048000" y="2628000"/>
            <a:ext cx="4636440" cy="3217680"/>
          </a:xfrm>
          <a:prstGeom prst="rect">
            <a:avLst/>
          </a:prstGeom>
          <a:ln w="0">
            <a:noFill/>
          </a:ln>
        </p:spPr>
      </p:pic>
      <p:sp>
        <p:nvSpPr>
          <p:cNvPr id="290" name="PlaceHolder 1"/>
          <p:cNvSpPr>
            <a:spLocks noGrp="1"/>
          </p:cNvSpPr>
          <p:nvPr>
            <p:ph type="title"/>
          </p:nvPr>
        </p:nvSpPr>
        <p:spPr>
          <a:xfrm>
            <a:off x="504000" y="226080"/>
            <a:ext cx="9054360" cy="929160"/>
          </a:xfrm>
          <a:prstGeom prst="rect">
            <a:avLst/>
          </a:prstGeom>
          <a:noFill/>
          <a:ln w="0">
            <a:noFill/>
          </a:ln>
        </p:spPr>
        <p:txBody>
          <a:bodyPr lIns="0" rIns="0" tIns="0" bIns="0" anchor="ctr">
            <a:noAutofit/>
          </a:bodyPr>
          <a:p>
            <a:pPr indent="0" algn="ctr">
              <a:lnSpc>
                <a:spcPct val="100000"/>
              </a:lnSpc>
              <a:buNone/>
              <a:tabLst>
                <a:tab algn="l" pos="0"/>
              </a:tabLst>
            </a:pPr>
            <a:r>
              <a:rPr b="0" lang="en-GB" sz="4400" spc="-1" strike="noStrike">
                <a:solidFill>
                  <a:srgbClr val="000000"/>
                </a:solidFill>
                <a:latin typeface="Arial"/>
              </a:rPr>
              <a:t>YouTube’s Recommendation Algorithm</a:t>
            </a:r>
            <a:endParaRPr b="0" lang="en-GB" sz="4400" spc="-1" strike="noStrike">
              <a:solidFill>
                <a:srgbClr val="000000"/>
              </a:solidFill>
              <a:latin typeface="Arial"/>
            </a:endParaRPr>
          </a:p>
        </p:txBody>
      </p:sp>
      <p:sp>
        <p:nvSpPr>
          <p:cNvPr id="291" name="PlaceHolder 2"/>
          <p:cNvSpPr>
            <a:spLocks noGrp="1"/>
          </p:cNvSpPr>
          <p:nvPr>
            <p:ph/>
          </p:nvPr>
        </p:nvSpPr>
        <p:spPr>
          <a:xfrm>
            <a:off x="504000" y="1506600"/>
            <a:ext cx="3711240" cy="1352160"/>
          </a:xfrm>
          <a:prstGeom prst="rect">
            <a:avLst/>
          </a:prstGeom>
          <a:noFill/>
          <a:ln w="0">
            <a:noFill/>
          </a:ln>
        </p:spPr>
        <p:txBody>
          <a:bodyPr lIns="0" rIns="0" tIns="0" bIns="0" anchor="t">
            <a:normAutofit/>
          </a:bodyPr>
          <a:p>
            <a:pPr indent="0">
              <a:lnSpc>
                <a:spcPct val="100000"/>
              </a:lnSpc>
              <a:spcBef>
                <a:spcPts val="1417"/>
              </a:spcBef>
              <a:buNone/>
              <a:tabLst>
                <a:tab algn="l" pos="0"/>
              </a:tabLst>
            </a:pPr>
            <a:r>
              <a:rPr b="0" lang="en-GB" sz="3200" spc="-1" strike="noStrike">
                <a:solidFill>
                  <a:srgbClr val="000000"/>
                </a:solidFill>
                <a:latin typeface="Arial"/>
              </a:rPr>
              <a:t>   </a:t>
            </a:r>
            <a:r>
              <a:rPr b="0" lang="en-GB" sz="3200" spc="-1" strike="noStrike">
                <a:solidFill>
                  <a:srgbClr val="000000"/>
                </a:solidFill>
                <a:latin typeface="Arial"/>
              </a:rPr>
              <a:t>user data</a:t>
            </a:r>
            <a:endParaRPr b="0" lang="en-GB" sz="3200" spc="-1" strike="noStrike">
              <a:solidFill>
                <a:srgbClr val="000000"/>
              </a:solidFill>
              <a:latin typeface="Arial"/>
            </a:endParaRPr>
          </a:p>
        </p:txBody>
      </p:sp>
      <p:pic>
        <p:nvPicPr>
          <p:cNvPr id="292" name="" descr=""/>
          <p:cNvPicPr/>
          <p:nvPr/>
        </p:nvPicPr>
        <p:blipFill>
          <a:blip r:embed="rId2"/>
          <a:stretch/>
        </p:blipFill>
        <p:spPr>
          <a:xfrm>
            <a:off x="347760" y="1070640"/>
            <a:ext cx="8995320" cy="4005720"/>
          </a:xfrm>
          <a:prstGeom prst="rect">
            <a:avLst/>
          </a:prstGeom>
          <a:ln w="0">
            <a:noFill/>
          </a:ln>
        </p:spPr>
      </p:pic>
      <p:sp>
        <p:nvSpPr>
          <p:cNvPr id="293" name="PlaceHolder 5"/>
          <p:cNvSpPr/>
          <p:nvPr/>
        </p:nvSpPr>
        <p:spPr>
          <a:xfrm>
            <a:off x="504000" y="1506960"/>
            <a:ext cx="3711240" cy="1352160"/>
          </a:xfrm>
          <a:prstGeom prst="rect">
            <a:avLst/>
          </a:prstGeom>
          <a:noFill/>
          <a:ln w="0">
            <a:noFill/>
          </a:ln>
        </p:spPr>
        <p:style>
          <a:lnRef idx="0"/>
          <a:fillRef idx="0"/>
          <a:effectRef idx="0"/>
          <a:fontRef idx="minor"/>
        </p:style>
        <p:txBody>
          <a:bodyPr lIns="0" rIns="0" tIns="0" bIns="0" anchor="t">
            <a:normAutofit/>
          </a:bodyPr>
          <a:p>
            <a:pPr>
              <a:lnSpc>
                <a:spcPct val="100000"/>
              </a:lnSpc>
              <a:spcBef>
                <a:spcPts val="1417"/>
              </a:spcBef>
              <a:tabLst>
                <a:tab algn="l" pos="0"/>
              </a:tabLst>
            </a:pPr>
            <a:r>
              <a:rPr b="0" lang="en-GB" sz="3200" spc="-1" strike="noStrike">
                <a:solidFill>
                  <a:srgbClr val="000000"/>
                </a:solidFill>
                <a:latin typeface="Arial"/>
                <a:ea typeface="DejaVu Sans"/>
              </a:rPr>
              <a:t>   </a:t>
            </a:r>
            <a:r>
              <a:rPr b="0" lang="en-GB" sz="3200" spc="-1" strike="noStrike">
                <a:solidFill>
                  <a:srgbClr val="000000"/>
                </a:solidFill>
                <a:latin typeface="Arial"/>
                <a:ea typeface="DejaVu Sans"/>
              </a:rPr>
              <a:t>user data</a:t>
            </a:r>
            <a:endParaRPr b="0" lang="en-GB" sz="3200" spc="-1" strike="noStrike">
              <a:solidFill>
                <a:srgbClr val="000000"/>
              </a:solidFill>
              <a:latin typeface="Arial"/>
            </a:endParaRPr>
          </a:p>
        </p:txBody>
      </p:sp>
      <p:pic>
        <p:nvPicPr>
          <p:cNvPr id="294" name="" descr=""/>
          <p:cNvPicPr/>
          <p:nvPr/>
        </p:nvPicPr>
        <p:blipFill>
          <a:blip r:embed="rId3"/>
          <a:stretch/>
        </p:blipFill>
        <p:spPr>
          <a:xfrm>
            <a:off x="7164000" y="3879000"/>
            <a:ext cx="2602440" cy="75132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0.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1.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2.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3.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4.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5.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6.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7.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8.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9.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0.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1.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2.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3.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4.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5.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6.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7.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8.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9.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0.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1.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2.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3.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4.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5.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6.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4.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5.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6.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7.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8.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9.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3812</TotalTime>
  <Application>LibreOffice/24.2.7.2$Linux_X86_64 LibreOffice_project/420$Build-2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2025-02-12T17:02:10Z</dcterms:created>
  <dc:creator/>
  <dc:description/>
  <dc:language>en-GB</dc:language>
  <cp:lastModifiedBy/>
  <cp:lastPrinted>2025-03-28T08:49:08Z</cp:lastPrinted>
  <dcterms:modified xsi:type="dcterms:W3CDTF">2025-03-28T09:22:43Z</dcterms:modified>
  <cp:revision>581</cp:revision>
  <dc:subject/>
  <dc:title/>
</cp:coreProperties>
</file>

<file path=docProps/custom.xml><?xml version="1.0" encoding="utf-8"?>
<Properties xmlns="http://schemas.openxmlformats.org/officeDocument/2006/custom-properties" xmlns:vt="http://schemas.openxmlformats.org/officeDocument/2006/docPropsVTypes"/>
</file>